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321" r:id="rId3"/>
    <p:sldId id="322" r:id="rId4"/>
    <p:sldId id="323" r:id="rId5"/>
    <p:sldId id="324" r:id="rId6"/>
    <p:sldId id="325" r:id="rId7"/>
    <p:sldId id="326" r:id="rId8"/>
    <p:sldId id="327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3510" y="1189990"/>
            <a:ext cx="9765665" cy="3901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7713345" y="342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4385" y="1330325"/>
            <a:ext cx="10402570" cy="32994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907665" y="2582545"/>
            <a:ext cx="553085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告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764530" y="2582545"/>
            <a:ext cx="123317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北</a:t>
            </a:r>
            <a:r>
              <a:rPr lang="en-US" alt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京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7478395" y="2582545"/>
            <a:ext cx="68580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会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740265" y="2582545"/>
            <a:ext cx="68580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广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1885950" y="3900170"/>
            <a:ext cx="68580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1825" y="1435100"/>
            <a:ext cx="10967720" cy="2465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8122285" y="2582545"/>
            <a:ext cx="760730" cy="38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开会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249545" y="3209290"/>
            <a:ext cx="818515" cy="439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对比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249545" y="2582545"/>
            <a:ext cx="874395" cy="4495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北京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518410" y="3209290"/>
            <a:ext cx="790575" cy="4394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工厂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2518410" y="2582545"/>
            <a:ext cx="1034415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广大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122285" y="3209290"/>
            <a:ext cx="760730" cy="3822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4" grpId="0"/>
      <p:bldP spid="4" grpId="1"/>
      <p:bldP spid="5" grpId="0"/>
      <p:bldP spid="5" grpId="1"/>
      <p:bldP spid="6" grpId="0"/>
      <p:bldP spid="6" grpId="1"/>
      <p:bldP spid="3" grpId="0"/>
      <p:bldP spid="3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2165" y="1655445"/>
            <a:ext cx="10323830" cy="252730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515235" y="3371215"/>
            <a:ext cx="1351280" cy="47244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V="1">
            <a:off x="2515235" y="2766695"/>
            <a:ext cx="1398270" cy="11379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119620" y="2766695"/>
            <a:ext cx="1309370" cy="10769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7058025" y="3309620"/>
            <a:ext cx="1408430" cy="146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119620" y="2804795"/>
            <a:ext cx="1337310" cy="10388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4355" y="1497965"/>
            <a:ext cx="10775950" cy="29464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 flipH="1">
            <a:off x="3717925" y="2459990"/>
            <a:ext cx="69469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216015" y="2459990"/>
            <a:ext cx="448945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！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48655" y="3116580"/>
            <a:ext cx="694690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096510" y="3777615"/>
            <a:ext cx="448945" cy="4298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！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0020" y="1334770"/>
            <a:ext cx="9101455" cy="40849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8270875" y="322135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762625" y="469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8175625" y="469900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782320"/>
            <a:ext cx="6386830" cy="58788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6843395" y="2800350"/>
            <a:ext cx="640080" cy="4711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6843395" y="4336415"/>
            <a:ext cx="640080" cy="471170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6554470" y="5664835"/>
            <a:ext cx="2923540" cy="911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去桂林看看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那美丽的象鼻山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54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201</cp:revision>
  <dcterms:created xsi:type="dcterms:W3CDTF">2019-06-19T02:08:00Z</dcterms:created>
  <dcterms:modified xsi:type="dcterms:W3CDTF">2025-02-13T07:43:52Z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