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jpeg" ContentType="image/jpeg"/>
  <Default Extension="JPG" ContentType="image/.jpg"/>
  <Default Extension="wmf" ContentType="image/x-wmf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86" r:id="rId3"/>
    <p:sldId id="295" r:id="rId4"/>
    <p:sldId id="294" r:id="rId5"/>
    <p:sldId id="293" r:id="rId6"/>
    <p:sldId id="292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5" Type="http://schemas.openxmlformats.org/officeDocument/2006/relationships/image" Target="../media/image8.wmf"/><Relationship Id="rId4" Type="http://schemas.openxmlformats.org/officeDocument/2006/relationships/image" Target="../media/image7.wmf"/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5.vml.rels><?xml version="1.0" encoding="UTF-8" standalone="yes"?>
<Relationships xmlns="http://schemas.openxmlformats.org/package/2006/relationships"><Relationship Id="rId5" Type="http://schemas.openxmlformats.org/officeDocument/2006/relationships/image" Target="../media/image22.wmf"/><Relationship Id="rId4" Type="http://schemas.openxmlformats.org/officeDocument/2006/relationships/image" Target="../media/image21.wmf"/><Relationship Id="rId3" Type="http://schemas.openxmlformats.org/officeDocument/2006/relationships/image" Target="../media/image20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wmf"/><Relationship Id="rId8" Type="http://schemas.openxmlformats.org/officeDocument/2006/relationships/oleObject" Target="../embeddings/oleObject4.bin"/><Relationship Id="rId7" Type="http://schemas.openxmlformats.org/officeDocument/2006/relationships/image" Target="../media/image6.wmf"/><Relationship Id="rId6" Type="http://schemas.openxmlformats.org/officeDocument/2006/relationships/oleObject" Target="../embeddings/oleObject3.bin"/><Relationship Id="rId5" Type="http://schemas.openxmlformats.org/officeDocument/2006/relationships/image" Target="../media/image5.wmf"/><Relationship Id="rId4" Type="http://schemas.openxmlformats.org/officeDocument/2006/relationships/oleObject" Target="../embeddings/oleObject2.bin"/><Relationship Id="rId3" Type="http://schemas.openxmlformats.org/officeDocument/2006/relationships/image" Target="../media/image4.wmf"/><Relationship Id="rId2" Type="http://schemas.openxmlformats.org/officeDocument/2006/relationships/oleObject" Target="../embeddings/oleObject1.bin"/><Relationship Id="rId13" Type="http://schemas.openxmlformats.org/officeDocument/2006/relationships/vmlDrawing" Target="../drawings/vmlDrawing1.vml"/><Relationship Id="rId12" Type="http://schemas.openxmlformats.org/officeDocument/2006/relationships/slideLayout" Target="../slideLayouts/slideLayout7.xml"/><Relationship Id="rId11" Type="http://schemas.openxmlformats.org/officeDocument/2006/relationships/image" Target="../media/image8.wmf"/><Relationship Id="rId10" Type="http://schemas.openxmlformats.org/officeDocument/2006/relationships/oleObject" Target="../embeddings/oleObject5.bin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2.vml"/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12.wmf"/><Relationship Id="rId6" Type="http://schemas.openxmlformats.org/officeDocument/2006/relationships/oleObject" Target="../embeddings/oleObject8.bin"/><Relationship Id="rId5" Type="http://schemas.openxmlformats.org/officeDocument/2006/relationships/image" Target="../media/image11.wmf"/><Relationship Id="rId4" Type="http://schemas.openxmlformats.org/officeDocument/2006/relationships/oleObject" Target="../embeddings/oleObject7.bin"/><Relationship Id="rId3" Type="http://schemas.openxmlformats.org/officeDocument/2006/relationships/image" Target="../media/image10.wmf"/><Relationship Id="rId2" Type="http://schemas.openxmlformats.org/officeDocument/2006/relationships/oleObject" Target="../embeddings/oleObject6.bin"/><Relationship Id="rId1" Type="http://schemas.openxmlformats.org/officeDocument/2006/relationships/image" Target="../media/image9.tiff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3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4.wmf"/><Relationship Id="rId2" Type="http://schemas.openxmlformats.org/officeDocument/2006/relationships/oleObject" Target="../embeddings/oleObject9.bin"/><Relationship Id="rId1" Type="http://schemas.openxmlformats.org/officeDocument/2006/relationships/image" Target="../media/image13.tiff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4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6.wmf"/><Relationship Id="rId2" Type="http://schemas.openxmlformats.org/officeDocument/2006/relationships/oleObject" Target="../embeddings/oleObject10.bin"/><Relationship Id="rId1" Type="http://schemas.openxmlformats.org/officeDocument/2006/relationships/image" Target="../media/image15.tiff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21.wmf"/><Relationship Id="rId8" Type="http://schemas.openxmlformats.org/officeDocument/2006/relationships/oleObject" Target="../embeddings/oleObject14.bin"/><Relationship Id="rId7" Type="http://schemas.openxmlformats.org/officeDocument/2006/relationships/image" Target="../media/image20.wmf"/><Relationship Id="rId6" Type="http://schemas.openxmlformats.org/officeDocument/2006/relationships/oleObject" Target="../embeddings/oleObject13.bin"/><Relationship Id="rId5" Type="http://schemas.openxmlformats.org/officeDocument/2006/relationships/image" Target="../media/image19.wmf"/><Relationship Id="rId4" Type="http://schemas.openxmlformats.org/officeDocument/2006/relationships/oleObject" Target="../embeddings/oleObject12.bin"/><Relationship Id="rId3" Type="http://schemas.openxmlformats.org/officeDocument/2006/relationships/image" Target="../media/image18.wmf"/><Relationship Id="rId2" Type="http://schemas.openxmlformats.org/officeDocument/2006/relationships/oleObject" Target="../embeddings/oleObject11.bin"/><Relationship Id="rId13" Type="http://schemas.openxmlformats.org/officeDocument/2006/relationships/vmlDrawing" Target="../drawings/vmlDrawing5.vml"/><Relationship Id="rId12" Type="http://schemas.openxmlformats.org/officeDocument/2006/relationships/slideLayout" Target="../slideLayouts/slideLayout7.xml"/><Relationship Id="rId11" Type="http://schemas.openxmlformats.org/officeDocument/2006/relationships/image" Target="../media/image22.wmf"/><Relationship Id="rId10" Type="http://schemas.openxmlformats.org/officeDocument/2006/relationships/oleObject" Target="../embeddings/oleObject15.bin"/><Relationship Id="rId1" Type="http://schemas.openxmlformats.org/officeDocument/2006/relationships/image" Target="../media/image1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-2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74290" y="1588770"/>
            <a:ext cx="6788785" cy="368109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7572375" y="3818890"/>
            <a:ext cx="66802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0.54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572375" y="3489960"/>
            <a:ext cx="724535" cy="3378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0.28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573010" y="4138295"/>
            <a:ext cx="61087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0.6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572375" y="4476750"/>
            <a:ext cx="668020" cy="4591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439660" y="4847590"/>
            <a:ext cx="800735" cy="4127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0.375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graphicFrame>
        <p:nvGraphicFramePr>
          <p:cNvPr id="13" name="对象 12"/>
          <p:cNvGraphicFramePr/>
          <p:nvPr/>
        </p:nvGraphicFramePr>
        <p:xfrm>
          <a:off x="5722620" y="3367405"/>
          <a:ext cx="3048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" name="" r:id="rId2" imgW="330200" imgH="609600" progId="Equation.DSMT4">
                  <p:embed/>
                </p:oleObj>
              </mc:Choice>
              <mc:Fallback>
                <p:oleObj name="" r:id="rId2" imgW="330200" imgH="609600" progId="Equation.DSMT4">
                  <p:embed/>
                  <p:pic>
                    <p:nvPicPr>
                      <p:cNvPr id="0" name="图片 13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722620" y="3367405"/>
                        <a:ext cx="3048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/>
          <p:cNvGraphicFramePr/>
          <p:nvPr/>
        </p:nvGraphicFramePr>
        <p:xfrm>
          <a:off x="5405120" y="3818890"/>
          <a:ext cx="3175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" name="" r:id="rId4" imgW="342900" imgH="609600" progId="Equation.DSMT4">
                  <p:embed/>
                </p:oleObj>
              </mc:Choice>
              <mc:Fallback>
                <p:oleObj name="" r:id="rId4" imgW="342900" imgH="609600" progId="Equation.DSMT4">
                  <p:embed/>
                  <p:pic>
                    <p:nvPicPr>
                      <p:cNvPr id="0" name="图片 1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405120" y="3818890"/>
                        <a:ext cx="3175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对象 16"/>
          <p:cNvGraphicFramePr/>
          <p:nvPr/>
        </p:nvGraphicFramePr>
        <p:xfrm>
          <a:off x="5722620" y="4138295"/>
          <a:ext cx="1651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" name="" r:id="rId6" imgW="190500" imgH="609600" progId="Equation.DSMT4">
                  <p:embed/>
                </p:oleObj>
              </mc:Choice>
              <mc:Fallback>
                <p:oleObj name="" r:id="rId6" imgW="190500" imgH="60960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722620" y="4138295"/>
                        <a:ext cx="1651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对象 18"/>
          <p:cNvGraphicFramePr/>
          <p:nvPr/>
        </p:nvGraphicFramePr>
        <p:xfrm>
          <a:off x="5405120" y="4401820"/>
          <a:ext cx="1778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" name="" r:id="rId8" imgW="203200" imgH="609600" progId="Equation.DSMT4">
                  <p:embed/>
                </p:oleObj>
              </mc:Choice>
              <mc:Fallback>
                <p:oleObj name="" r:id="rId8" imgW="203200" imgH="609600" progId="Equation.DSMT4">
                  <p:embed/>
                  <p:pic>
                    <p:nvPicPr>
                      <p:cNvPr id="0" name="图片 1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405120" y="4401820"/>
                        <a:ext cx="1778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对象 20"/>
          <p:cNvGraphicFramePr/>
          <p:nvPr/>
        </p:nvGraphicFramePr>
        <p:xfrm>
          <a:off x="5722620" y="4721225"/>
          <a:ext cx="1651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" name="" r:id="rId10" imgW="190500" imgH="609600" progId="Equation.DSMT4">
                  <p:embed/>
                </p:oleObj>
              </mc:Choice>
              <mc:Fallback>
                <p:oleObj name="" r:id="rId10" imgW="190500" imgH="609600" progId="Equation.DSMT4">
                  <p:embed/>
                  <p:pic>
                    <p:nvPicPr>
                      <p:cNvPr id="0" name="图片 21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722620" y="4721225"/>
                        <a:ext cx="1651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7" grpId="0"/>
      <p:bldP spid="7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4-2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4095" y="2720975"/>
            <a:ext cx="7623175" cy="154749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062730" y="3743325"/>
            <a:ext cx="654050" cy="3378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0.42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graphicFrame>
        <p:nvGraphicFramePr>
          <p:cNvPr id="2" name="对象 1"/>
          <p:cNvGraphicFramePr/>
          <p:nvPr/>
        </p:nvGraphicFramePr>
        <p:xfrm>
          <a:off x="5142230" y="3620770"/>
          <a:ext cx="3048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2" imgW="330200" imgH="609600" progId="Equation.DSMT4">
                  <p:embed/>
                </p:oleObj>
              </mc:Choice>
              <mc:Fallback>
                <p:oleObj name="" r:id="rId2" imgW="330200" imgH="609600" progId="Equation.DSMT4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142230" y="3620770"/>
                        <a:ext cx="3048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5872480" y="3743325"/>
            <a:ext cx="654050" cy="3378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0.48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graphicFrame>
        <p:nvGraphicFramePr>
          <p:cNvPr id="6" name="对象 5"/>
          <p:cNvGraphicFramePr/>
          <p:nvPr/>
        </p:nvGraphicFramePr>
        <p:xfrm>
          <a:off x="7092315" y="3620770"/>
          <a:ext cx="1778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4" imgW="203200" imgH="609600" progId="Equation.DSMT4">
                  <p:embed/>
                </p:oleObj>
              </mc:Choice>
              <mc:Fallback>
                <p:oleObj name="" r:id="rId4" imgW="203200" imgH="609600" progId="Equation.DSMT4">
                  <p:embed/>
                  <p:pic>
                    <p:nvPicPr>
                      <p:cNvPr id="0" name="图片 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092315" y="3620770"/>
                        <a:ext cx="1778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/>
          <p:nvPr/>
        </p:nvGraphicFramePr>
        <p:xfrm>
          <a:off x="7995285" y="3620770"/>
          <a:ext cx="1778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6" imgW="203200" imgH="609600" progId="Equation.DSMT4">
                  <p:embed/>
                </p:oleObj>
              </mc:Choice>
              <mc:Fallback>
                <p:oleObj name="" r:id="rId6" imgW="203200" imgH="609600" progId="Equation.DSMT4">
                  <p:embed/>
                  <p:pic>
                    <p:nvPicPr>
                      <p:cNvPr id="0" name="图片 9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995285" y="3620770"/>
                        <a:ext cx="1778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4-2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85645" y="2284730"/>
            <a:ext cx="7857490" cy="1699260"/>
          </a:xfrm>
          <a:prstGeom prst="rect">
            <a:avLst/>
          </a:prstGeom>
        </p:spPr>
      </p:pic>
      <p:graphicFrame>
        <p:nvGraphicFramePr>
          <p:cNvPr id="2" name="对象 1"/>
          <p:cNvGraphicFramePr/>
          <p:nvPr/>
        </p:nvGraphicFramePr>
        <p:xfrm>
          <a:off x="3719195" y="3799840"/>
          <a:ext cx="4752975" cy="13468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2" imgW="4775200" imgH="1371600" progId="Equation.DSMT4">
                  <p:embed/>
                </p:oleObj>
              </mc:Choice>
              <mc:Fallback>
                <p:oleObj name="" r:id="rId2" imgW="4775200" imgH="1371600" progId="Equation.DSMT4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719195" y="3799840"/>
                        <a:ext cx="4752975" cy="13468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4-2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13560" y="2392045"/>
            <a:ext cx="8140065" cy="1586230"/>
          </a:xfrm>
          <a:prstGeom prst="rect">
            <a:avLst/>
          </a:prstGeom>
        </p:spPr>
      </p:pic>
      <p:graphicFrame>
        <p:nvGraphicFramePr>
          <p:cNvPr id="3" name="对象 2"/>
          <p:cNvGraphicFramePr/>
          <p:nvPr/>
        </p:nvGraphicFramePr>
        <p:xfrm>
          <a:off x="4046855" y="3587115"/>
          <a:ext cx="3672840" cy="13468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2" imgW="3695700" imgH="1371600" progId="Equation.DSMT4">
                  <p:embed/>
                </p:oleObj>
              </mc:Choice>
              <mc:Fallback>
                <p:oleObj name="" r:id="rId2" imgW="3695700" imgH="1371600" progId="Equation.DSMT4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046855" y="3587115"/>
                        <a:ext cx="3672840" cy="13468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4-21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63140" y="1763395"/>
            <a:ext cx="7666355" cy="2651760"/>
          </a:xfrm>
          <a:prstGeom prst="rect">
            <a:avLst/>
          </a:prstGeom>
        </p:spPr>
      </p:pic>
      <p:graphicFrame>
        <p:nvGraphicFramePr>
          <p:cNvPr id="2" name="对象 1"/>
          <p:cNvGraphicFramePr/>
          <p:nvPr/>
        </p:nvGraphicFramePr>
        <p:xfrm>
          <a:off x="2922905" y="2650490"/>
          <a:ext cx="34163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2" imgW="393700" imgH="609600" progId="Equation.DSMT4">
                  <p:embed/>
                </p:oleObj>
              </mc:Choice>
              <mc:Fallback>
                <p:oleObj name="" r:id="rId2" imgW="393700" imgH="609600" progId="Equation.DSMT4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922905" y="2650490"/>
                        <a:ext cx="34163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/>
          <p:nvPr/>
        </p:nvGraphicFramePr>
        <p:xfrm>
          <a:off x="4464685" y="2650490"/>
          <a:ext cx="3810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4" imgW="405765" imgH="609600" progId="Equation.DSMT4">
                  <p:embed/>
                </p:oleObj>
              </mc:Choice>
              <mc:Fallback>
                <p:oleObj name="" r:id="rId4" imgW="405765" imgH="609600" progId="Equation.DSMT4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464685" y="2650490"/>
                        <a:ext cx="3810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/>
          <p:nvPr/>
        </p:nvGraphicFramePr>
        <p:xfrm>
          <a:off x="5975985" y="2650490"/>
          <a:ext cx="4826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6" imgW="508000" imgH="609600" progId="Equation.DSMT4">
                  <p:embed/>
                </p:oleObj>
              </mc:Choice>
              <mc:Fallback>
                <p:oleObj name="" r:id="rId6" imgW="508000" imgH="609600" progId="Equation.DSMT4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975985" y="2650490"/>
                        <a:ext cx="4826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/>
          <p:nvPr/>
        </p:nvGraphicFramePr>
        <p:xfrm>
          <a:off x="7464425" y="2650490"/>
          <a:ext cx="508635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8" imgW="533400" imgH="609600" progId="Equation.DSMT4">
                  <p:embed/>
                </p:oleObj>
              </mc:Choice>
              <mc:Fallback>
                <p:oleObj name="" r:id="rId8" imgW="533400" imgH="609600" progId="Equation.DSMT4">
                  <p:embed/>
                  <p:pic>
                    <p:nvPicPr>
                      <p:cNvPr id="0" name="图片 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464425" y="2650490"/>
                        <a:ext cx="508635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/>
          <p:nvPr/>
        </p:nvGraphicFramePr>
        <p:xfrm>
          <a:off x="8978900" y="2650490"/>
          <a:ext cx="3810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" r:id="rId10" imgW="405765" imgH="609600" progId="Equation.DSMT4">
                  <p:embed/>
                </p:oleObj>
              </mc:Choice>
              <mc:Fallback>
                <p:oleObj name="" r:id="rId10" imgW="405765" imgH="609600" progId="Equation.DSMT4">
                  <p:embed/>
                  <p:pic>
                    <p:nvPicPr>
                      <p:cNvPr id="0" name="图片 11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978900" y="2650490"/>
                        <a:ext cx="3810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椭圆 12"/>
          <p:cNvSpPr/>
          <p:nvPr/>
        </p:nvSpPr>
        <p:spPr>
          <a:xfrm>
            <a:off x="2588260" y="2650490"/>
            <a:ext cx="334645" cy="639445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7129780" y="2650490"/>
            <a:ext cx="334645" cy="639445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8709660" y="2650490"/>
            <a:ext cx="334645" cy="639445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7463790" y="3289935"/>
            <a:ext cx="424815" cy="3378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211820" y="3289935"/>
            <a:ext cx="328930" cy="3378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/>
      <p:bldP spid="16" grpId="1"/>
      <p:bldP spid="17" grpId="0"/>
      <p:bldP spid="17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</Words>
  <Application>WPS 演示</Application>
  <PresentationFormat>宽屏</PresentationFormat>
  <Paragraphs>18</Paragraphs>
  <Slides>5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15</vt:i4>
      </vt:variant>
      <vt:variant>
        <vt:lpstr>幻灯片标题</vt:lpstr>
      </vt:variant>
      <vt:variant>
        <vt:i4>5</vt:i4>
      </vt:variant>
    </vt:vector>
  </HeadingPairs>
  <TitlesOfParts>
    <vt:vector size="29" baseType="lpstr">
      <vt:lpstr>Arial</vt:lpstr>
      <vt:lpstr>宋体</vt:lpstr>
      <vt:lpstr>Wingdings</vt:lpstr>
      <vt:lpstr>Wingdings</vt:lpstr>
      <vt:lpstr>Times New Roman</vt:lpstr>
      <vt:lpstr>微软雅黑</vt:lpstr>
      <vt:lpstr>Arial Unicode MS</vt:lpstr>
      <vt:lpstr>Calibri</vt:lpstr>
      <vt:lpstr>WPS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180</cp:revision>
  <dcterms:created xsi:type="dcterms:W3CDTF">2019-06-19T02:08:00Z</dcterms:created>
  <dcterms:modified xsi:type="dcterms:W3CDTF">2025-02-09T18:19:03Z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80B35079E31D48719A27D72C7A07FBFC_13</vt:lpwstr>
  </property>
</Properties>
</file>