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sldIdLst>
    <p:sldId id="1002" r:id="rId4"/>
    <p:sldId id="1048" r:id="rId6"/>
    <p:sldId id="1024" r:id="rId7"/>
    <p:sldId id="1004" r:id="rId8"/>
    <p:sldId id="1005" r:id="rId9"/>
    <p:sldId id="1007" r:id="rId10"/>
    <p:sldId id="1008" r:id="rId11"/>
    <p:sldId id="1009" r:id="rId12"/>
    <p:sldId id="1010" r:id="rId13"/>
    <p:sldId id="1011" r:id="rId14"/>
    <p:sldId id="1013" r:id="rId15"/>
    <p:sldId id="1014" r:id="rId16"/>
    <p:sldId id="1015" r:id="rId17"/>
    <p:sldId id="1016" r:id="rId18"/>
    <p:sldId id="1017" r:id="rId19"/>
    <p:sldId id="1018" r:id="rId20"/>
    <p:sldId id="1019" r:id="rId21"/>
    <p:sldId id="1020" r:id="rId22"/>
    <p:sldId id="1021" r:id="rId23"/>
    <p:sldId id="1022" r:id="rId24"/>
    <p:sldId id="1025" r:id="rId25"/>
    <p:sldId id="1026" r:id="rId26"/>
    <p:sldId id="1027" r:id="rId27"/>
    <p:sldId id="1023" r:id="rId28"/>
  </p:sldIdLst>
  <p:sldSz cx="12192000" cy="6858000"/>
  <p:notesSz cx="7103745" cy="10234295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AFBFB"/>
    <a:srgbClr val="FBF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297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fld id="{86219A85-3CE7-4615-B552-2F23D59A0B6F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516C-4C10-4784-841C-A5465774C1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516C-4C10-4784-841C-A5465774C1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516C-4C10-4784-841C-A5465774C1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516C-4C10-4784-841C-A5465774C1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516C-4C10-4784-841C-A5465774C1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516C-4C10-4784-841C-A5465774C1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516C-4C10-4784-841C-A5465774C1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516C-4C10-4784-841C-A5465774C1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516C-4C10-4784-841C-A5465774C1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516C-4C10-4784-841C-A5465774C1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516C-4C10-4784-841C-A5465774C1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516C-4C10-4784-841C-A5465774C1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3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13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12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image" Target="file:///C:\Users\1V994W2\PycharmProjects\PPT_Background_Generation/pic_temp/pic_half_to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19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29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28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37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6.xml"/><Relationship Id="rId15" Type="http://schemas.openxmlformats.org/officeDocument/2006/relationships/tags" Target="../tags/tag45.xml"/><Relationship Id="rId14" Type="http://schemas.openxmlformats.org/officeDocument/2006/relationships/tags" Target="../tags/tag44.xml"/><Relationship Id="rId13" Type="http://schemas.openxmlformats.org/officeDocument/2006/relationships/tags" Target="../tags/tag43.xml"/><Relationship Id="rId12" Type="http://schemas.openxmlformats.org/officeDocument/2006/relationships/tags" Target="../tags/tag42.xml"/><Relationship Id="rId11" Type="http://schemas.openxmlformats.org/officeDocument/2006/relationships/tags" Target="../tags/tag41.xml"/><Relationship Id="rId10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47.xml"/><Relationship Id="rId4" Type="http://schemas.openxmlformats.org/officeDocument/2006/relationships/image" Target="file:///C:\Users\1V994W2\Documents\Tencent%20Files\574576071\FileRecv\&#25340;&#35013;&#32032;&#26448;\forleft%201-23\\21\subject_holdright_42,113,184_0_staid_full_0.png" TargetMode="External"/><Relationship Id="rId3" Type="http://schemas.openxmlformats.org/officeDocument/2006/relationships/image" Target="../media/image8.png"/><Relationship Id="rId2" Type="http://schemas.openxmlformats.org/officeDocument/2006/relationships/tags" Target="../tags/tag46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56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55.xml"/><Relationship Id="rId13" Type="http://schemas.openxmlformats.org/officeDocument/2006/relationships/tags" Target="../tags/tag62.xml"/><Relationship Id="rId12" Type="http://schemas.openxmlformats.org/officeDocument/2006/relationships/tags" Target="../tags/tag61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64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63.xml"/><Relationship Id="rId12" Type="http://schemas.openxmlformats.org/officeDocument/2006/relationships/tags" Target="../tags/tag69.xml"/><Relationship Id="rId11" Type="http://schemas.openxmlformats.org/officeDocument/2006/relationships/tags" Target="../tags/tag68.xml"/><Relationship Id="rId10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tags" Target="../tags/tag72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71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70.xml"/><Relationship Id="rId11" Type="http://schemas.openxmlformats.org/officeDocument/2006/relationships/tags" Target="../tags/tag75.xml"/><Relationship Id="rId10" Type="http://schemas.openxmlformats.org/officeDocument/2006/relationships/tags" Target="../tags/tag7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76.xml"/><Relationship Id="rId10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84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83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91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96.xml"/><Relationship Id="rId12" Type="http://schemas.openxmlformats.org/officeDocument/2006/relationships/tags" Target="../tags/tag95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tags" Target="../tags/tag101.xml"/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107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4" Type="http://schemas.openxmlformats.org/officeDocument/2006/relationships/tags" Target="../tags/tag113.xml"/><Relationship Id="rId13" Type="http://schemas.openxmlformats.org/officeDocument/2006/relationships/tags" Target="../tags/tag112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116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4" Type="http://schemas.openxmlformats.org/officeDocument/2006/relationships/tags" Target="../tags/tag122.xml"/><Relationship Id="rId13" Type="http://schemas.openxmlformats.org/officeDocument/2006/relationships/tags" Target="../tags/tag121.xml"/><Relationship Id="rId12" Type="http://schemas.openxmlformats.org/officeDocument/2006/relationships/tags" Target="../tags/tag120.xml"/><Relationship Id="rId11" Type="http://schemas.openxmlformats.org/officeDocument/2006/relationships/tags" Target="../tags/tag119.xml"/><Relationship Id="rId10" Type="http://schemas.openxmlformats.org/officeDocument/2006/relationships/tags" Target="../tags/tag118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125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6" Type="http://schemas.openxmlformats.org/officeDocument/2006/relationships/tags" Target="../tags/tag133.xml"/><Relationship Id="rId15" Type="http://schemas.openxmlformats.org/officeDocument/2006/relationships/tags" Target="../tags/tag132.xml"/><Relationship Id="rId14" Type="http://schemas.openxmlformats.org/officeDocument/2006/relationships/tags" Target="../tags/tag131.xml"/><Relationship Id="rId13" Type="http://schemas.openxmlformats.org/officeDocument/2006/relationships/tags" Target="../tags/tag130.xml"/><Relationship Id="rId12" Type="http://schemas.openxmlformats.org/officeDocument/2006/relationships/tags" Target="../tags/tag129.xml"/><Relationship Id="rId11" Type="http://schemas.openxmlformats.org/officeDocument/2006/relationships/tags" Target="../tags/tag128.xml"/><Relationship Id="rId10" Type="http://schemas.openxmlformats.org/officeDocument/2006/relationships/tags" Target="../tags/tag127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136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3" Type="http://schemas.openxmlformats.org/officeDocument/2006/relationships/tags" Target="../tags/tag141.xml"/><Relationship Id="rId12" Type="http://schemas.openxmlformats.org/officeDocument/2006/relationships/tags" Target="../tags/tag140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893765"/>
            <a:ext cx="9144000" cy="1673591"/>
          </a:xfrm>
        </p:spPr>
        <p:txBody>
          <a:bodyPr anchor="b">
            <a:normAutofit/>
          </a:bodyPr>
          <a:lstStyle>
            <a:lvl1pPr algn="ctr">
              <a:defRPr sz="42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693296"/>
            <a:ext cx="9144000" cy="653439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996C-27C8-4692-B794-7F157EC671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BD11-2248-468D-9820-4736688BE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10" name="直接连接符 9"/>
          <p:cNvCxnSpPr/>
          <p:nvPr userDrawn="1">
            <p:custDataLst>
              <p:tags r:id="rId8"/>
            </p:custDataLst>
          </p:nvPr>
        </p:nvCxnSpPr>
        <p:spPr>
          <a:xfrm>
            <a:off x="762317" y="2989580"/>
            <a:ext cx="435229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占位符 5"/>
          <p:cNvSpPr>
            <a:spLocks noGrp="1"/>
          </p:cNvSpPr>
          <p:nvPr>
            <p:ph type="body" sz="quarter" idx="16" hasCustomPrompt="1"/>
            <p:custDataLst>
              <p:tags r:id="rId9"/>
            </p:custDataLst>
          </p:nvPr>
        </p:nvSpPr>
        <p:spPr>
          <a:xfrm>
            <a:off x="762318" y="4631690"/>
            <a:ext cx="1974215" cy="408940"/>
          </a:xfrm>
          <a:prstGeom prst="rect">
            <a:avLst/>
          </a:prstGeom>
        </p:spPr>
        <p:txBody>
          <a:bodyPr vert="horz" wrap="square" lIns="90170" tIns="46990" rIns="90170" bIns="46990" anchor="t" anchorCtr="0">
            <a:normAutofit/>
          </a:bodyPr>
          <a:lstStyle>
            <a:lvl1pPr marL="342900" marR="0" indent="-342900" algn="l" rtl="0" eaLnBrk="1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 hasCustomPrompt="1"/>
            <p:custDataLst>
              <p:tags r:id="rId10"/>
            </p:custDataLst>
          </p:nvPr>
        </p:nvSpPr>
        <p:spPr>
          <a:xfrm>
            <a:off x="3235643" y="4631690"/>
            <a:ext cx="1802765" cy="408940"/>
          </a:xfrm>
          <a:prstGeom prst="rect">
            <a:avLst/>
          </a:prstGeom>
        </p:spPr>
        <p:txBody>
          <a:bodyPr vert="horz" wrap="square" lIns="90170" tIns="46990" rIns="90170" bIns="46990" anchor="t" anchorCtr="0">
            <a:normAutofit/>
          </a:bodyPr>
          <a:lstStyle>
            <a:lvl1pPr marL="342900" marR="0" indent="-342900" algn="r" rtl="0" eaLnBrk="1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11"/>
            </p:custDataLst>
          </p:nvPr>
        </p:nvSpPr>
        <p:spPr>
          <a:xfrm>
            <a:off x="762318" y="3192781"/>
            <a:ext cx="4352925" cy="1275715"/>
          </a:xfrm>
        </p:spPr>
        <p:txBody>
          <a:bodyPr vert="horz" wrap="square" lIns="90170" tIns="46990" rIns="90170" bIns="4699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12"/>
            </p:custDataLst>
          </p:nvPr>
        </p:nvSpPr>
        <p:spPr>
          <a:xfrm>
            <a:off x="762318" y="1817371"/>
            <a:ext cx="4825365" cy="970915"/>
          </a:xfrm>
        </p:spPr>
        <p:txBody>
          <a:bodyPr vert="horz" wrap="square" lIns="90170" tIns="46990" rIns="90170" bIns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5716016"/>
            <a:ext cx="4064000" cy="1141984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2827655" y="3541077"/>
            <a:ext cx="6536690" cy="835660"/>
          </a:xfrm>
        </p:spPr>
        <p:txBody>
          <a:bodyPr vert="horz" wrap="square" lIns="90170" tIns="46990" rIns="90170" bIns="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2827655" y="4448175"/>
            <a:ext cx="6536690" cy="517525"/>
          </a:xfrm>
        </p:spPr>
        <p:txBody>
          <a:bodyPr vert="horz" wrap="square" lIns="90170" tIns="46990" rIns="90170" bIns="4699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1" name="任意多边形 10"/>
          <p:cNvSpPr/>
          <p:nvPr userDrawn="1">
            <p:custDataLst>
              <p:tags r:id="rId10"/>
            </p:custDataLst>
          </p:nvPr>
        </p:nvSpPr>
        <p:spPr>
          <a:xfrm>
            <a:off x="5022215" y="1775142"/>
            <a:ext cx="2146935" cy="379730"/>
          </a:xfrm>
          <a:custGeom>
            <a:avLst/>
            <a:gdLst>
              <a:gd name="connisteX0" fmla="*/ 0 w 2146935"/>
              <a:gd name="connsiteY0" fmla="*/ 734060 h 744855"/>
              <a:gd name="connisteX1" fmla="*/ 0 w 2146935"/>
              <a:gd name="connsiteY1" fmla="*/ 0 h 744855"/>
              <a:gd name="connisteX2" fmla="*/ 2146935 w 2146935"/>
              <a:gd name="connsiteY2" fmla="*/ 0 h 744855"/>
              <a:gd name="connisteX3" fmla="*/ 2146935 w 2146935"/>
              <a:gd name="connsiteY3" fmla="*/ 744855 h 7448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2146935" h="744855">
                <a:moveTo>
                  <a:pt x="0" y="734060"/>
                </a:moveTo>
                <a:lnTo>
                  <a:pt x="0" y="0"/>
                </a:lnTo>
                <a:lnTo>
                  <a:pt x="2146935" y="0"/>
                </a:lnTo>
                <a:lnTo>
                  <a:pt x="2146935" y="744855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pc="200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 userDrawn="1">
            <p:custDataLst>
              <p:tags r:id="rId11"/>
            </p:custDataLst>
          </p:nvPr>
        </p:nvSpPr>
        <p:spPr>
          <a:xfrm rot="10800000">
            <a:off x="5022215" y="3062922"/>
            <a:ext cx="2146935" cy="379730"/>
          </a:xfrm>
          <a:custGeom>
            <a:avLst/>
            <a:gdLst>
              <a:gd name="connisteX0" fmla="*/ 0 w 2146935"/>
              <a:gd name="connsiteY0" fmla="*/ 734060 h 744855"/>
              <a:gd name="connisteX1" fmla="*/ 0 w 2146935"/>
              <a:gd name="connsiteY1" fmla="*/ 0 h 744855"/>
              <a:gd name="connisteX2" fmla="*/ 2146935 w 2146935"/>
              <a:gd name="connsiteY2" fmla="*/ 0 h 744855"/>
              <a:gd name="connisteX3" fmla="*/ 2146935 w 2146935"/>
              <a:gd name="connsiteY3" fmla="*/ 744855 h 7448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2146935" h="744855">
                <a:moveTo>
                  <a:pt x="0" y="734060"/>
                </a:moveTo>
                <a:lnTo>
                  <a:pt x="0" y="0"/>
                </a:lnTo>
                <a:lnTo>
                  <a:pt x="2146935" y="0"/>
                </a:lnTo>
                <a:lnTo>
                  <a:pt x="2146935" y="744855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pc="200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16" name="直接连接符 15"/>
          <p:cNvCxnSpPr/>
          <p:nvPr userDrawn="1">
            <p:custDataLst>
              <p:tags r:id="rId12"/>
            </p:custDataLst>
          </p:nvPr>
        </p:nvCxnSpPr>
        <p:spPr>
          <a:xfrm>
            <a:off x="5841365" y="3139757"/>
            <a:ext cx="5080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080" y="2194560"/>
            <a:ext cx="4389120" cy="246888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246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0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>
                <a:schemeClr val="accent1"/>
              </a:buClr>
              <a:buSzPct val="70000"/>
              <a:buFont typeface="Wingdings 2" panose="05020102010507070707" pitchFamily="18" charset="2"/>
              <a:buChar char=""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996C-27C8-4692-B794-7F157EC671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BD11-2248-468D-9820-4736688BE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任意多边形 5"/>
          <p:cNvSpPr/>
          <p:nvPr userDrawn="1">
            <p:custDataLst>
              <p:tags r:id="rId8"/>
            </p:custDataLst>
          </p:nvPr>
        </p:nvSpPr>
        <p:spPr>
          <a:xfrm>
            <a:off x="774700" y="2057717"/>
            <a:ext cx="1250950" cy="2742565"/>
          </a:xfrm>
          <a:custGeom>
            <a:avLst/>
            <a:gdLst>
              <a:gd name="connisteX0" fmla="*/ 1885950 w 1896110"/>
              <a:gd name="connsiteY0" fmla="*/ 826135 h 4745355"/>
              <a:gd name="connisteX1" fmla="*/ 1885950 w 1896110"/>
              <a:gd name="connsiteY1" fmla="*/ 0 h 4745355"/>
              <a:gd name="connisteX2" fmla="*/ 0 w 1896110"/>
              <a:gd name="connsiteY2" fmla="*/ 0 h 4745355"/>
              <a:gd name="connisteX3" fmla="*/ 0 w 1896110"/>
              <a:gd name="connsiteY3" fmla="*/ 4745355 h 4745355"/>
              <a:gd name="connisteX4" fmla="*/ 1896110 w 1896110"/>
              <a:gd name="connsiteY4" fmla="*/ 4745355 h 4745355"/>
              <a:gd name="connisteX5" fmla="*/ 1896110 w 1896110"/>
              <a:gd name="connsiteY5" fmla="*/ 4003675 h 47453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896110" h="4745355">
                <a:moveTo>
                  <a:pt x="1885950" y="826135"/>
                </a:moveTo>
                <a:lnTo>
                  <a:pt x="1885950" y="0"/>
                </a:lnTo>
                <a:lnTo>
                  <a:pt x="0" y="0"/>
                </a:lnTo>
                <a:lnTo>
                  <a:pt x="0" y="4745355"/>
                </a:lnTo>
                <a:lnTo>
                  <a:pt x="1896110" y="4745355"/>
                </a:lnTo>
                <a:lnTo>
                  <a:pt x="1896110" y="4003675"/>
                </a:lnTo>
              </a:path>
            </a:pathLst>
          </a:cu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1215390" y="3851910"/>
            <a:ext cx="4359910" cy="457200"/>
          </a:xfrm>
        </p:spPr>
        <p:txBody>
          <a:bodyPr vert="horz" wrap="square" lIns="90170" tIns="46990" rIns="90170" bIns="46990" anchor="t" anchorCtr="0">
            <a:normAutofit/>
          </a:bodyPr>
          <a:lstStyle>
            <a:lvl1pPr marL="457200" marR="0" indent="-45720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1215390" y="2562542"/>
            <a:ext cx="4359910" cy="1172210"/>
          </a:xfrm>
        </p:spPr>
        <p:txBody>
          <a:bodyPr vert="horz" wrap="square" lIns="90170" tIns="46990" rIns="90170" bIns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0"/>
            <a:ext cx="10852237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891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68882"/>
            <a:ext cx="720090" cy="689118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246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307484"/>
            <a:ext cx="1620202" cy="15505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4055"/>
            <a:ext cx="1620202" cy="135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8477" y="2835155"/>
            <a:ext cx="6793523" cy="777840"/>
          </a:xfrm>
        </p:spPr>
        <p:txBody>
          <a:bodyPr anchor="ctr">
            <a:normAutofit/>
          </a:bodyPr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8477" y="3696936"/>
            <a:ext cx="6793523" cy="510075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996C-27C8-4692-B794-7F157EC671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BD11-2248-468D-9820-4736688BE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94785"/>
            <a:ext cx="10515600" cy="7794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66091"/>
            <a:ext cx="5052646" cy="473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1154" y="1266091"/>
            <a:ext cx="5052646" cy="473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996C-27C8-4692-B794-7F157EC671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BD11-2248-468D-9820-4736688BE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830629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39981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23723"/>
            <a:ext cx="5157787" cy="3807800"/>
          </a:xfrm>
        </p:spPr>
        <p:txBody>
          <a:bodyPr/>
          <a:lstStyle>
            <a:lvl1pPr marL="228600" indent="-228600">
              <a:buClr>
                <a:schemeClr val="accent1"/>
              </a:buClr>
              <a:buSzPct val="70000"/>
              <a:buFont typeface="Wingdings 2" panose="05020102010507070707" pitchFamily="18" charset="2"/>
              <a:buChar char="±"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39981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23723"/>
            <a:ext cx="5183188" cy="3807800"/>
          </a:xfrm>
        </p:spPr>
        <p:txBody>
          <a:bodyPr/>
          <a:lstStyle>
            <a:lvl1pPr marL="228600" indent="-228600">
              <a:buClr>
                <a:schemeClr val="accent1"/>
              </a:buClr>
              <a:buSzPct val="70000"/>
              <a:buFont typeface="Wingdings 2" panose="05020102010507070707" pitchFamily="18" charset="2"/>
              <a:buChar char="±"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996C-27C8-4692-B794-7F157EC671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BD11-2248-468D-9820-4736688BE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996C-27C8-4692-B794-7F157EC671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BD11-2248-468D-9820-4736688BEBDD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平行四边形 3"/>
          <p:cNvSpPr>
            <a:spLocks noChangeArrowheads="1"/>
          </p:cNvSpPr>
          <p:nvPr/>
        </p:nvSpPr>
        <p:spPr bwMode="auto">
          <a:xfrm>
            <a:off x="4945223" y="3689350"/>
            <a:ext cx="7246777" cy="336550"/>
          </a:xfrm>
          <a:prstGeom prst="parallelogram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±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endParaRPr lang="zh-CN" altLang="zh-CN" sz="1600">
              <a:solidFill>
                <a:srgbClr val="ACD1E8"/>
              </a:solidFill>
              <a:cs typeface="Arial" panose="020B0604020202020204" pitchFamily="34" charset="0"/>
            </a:endParaRPr>
          </a:p>
        </p:txBody>
      </p:sp>
      <p:sp>
        <p:nvSpPr>
          <p:cNvPr id="7" name="平行四边形 2"/>
          <p:cNvSpPr>
            <a:spLocks noChangeArrowheads="1"/>
          </p:cNvSpPr>
          <p:nvPr/>
        </p:nvSpPr>
        <p:spPr bwMode="auto">
          <a:xfrm>
            <a:off x="3812840" y="2679701"/>
            <a:ext cx="5534360" cy="957263"/>
          </a:xfrm>
          <a:prstGeom prst="parallelogram">
            <a:avLst>
              <a:gd name="adj" fmla="val 30552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/>
            <a:endParaRPr lang="zh-CN" altLang="en-US" sz="4800" b="1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76260" y="2679701"/>
            <a:ext cx="5688525" cy="95726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此处编辑标题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996C-27C8-4692-B794-7F157EC671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BD11-2248-468D-9820-4736688BEBDD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Picture 76" descr="bg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" r="-6" b="16166"/>
          <a:stretch>
            <a:fillRect/>
          </a:stretch>
        </p:blipFill>
        <p:spPr bwMode="auto">
          <a:xfrm>
            <a:off x="-23284" y="-25400"/>
            <a:ext cx="12238568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996C-27C8-4692-B794-7F157EC671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BD11-2248-468D-9820-4736688BEBDD}" type="slidenum">
              <a:rPr lang="zh-CN" altLang="en-US" smtClean="0"/>
            </a:fld>
            <a:endParaRPr lang="zh-CN" altLang="en-US"/>
          </a:p>
        </p:txBody>
      </p:sp>
      <p:sp>
        <p:nvSpPr>
          <p:cNvPr id="8" name="KSO_BT1"/>
          <p:cNvSpPr>
            <a:spLocks noGrp="1"/>
          </p:cNvSpPr>
          <p:nvPr>
            <p:ph type="title" hasCustomPrompt="1"/>
          </p:nvPr>
        </p:nvSpPr>
        <p:spPr>
          <a:xfrm>
            <a:off x="6528000" y="684000"/>
            <a:ext cx="4165200" cy="1602000"/>
          </a:xfrm>
        </p:spPr>
        <p:txBody>
          <a:bodyPr vert="horz" anchor="b">
            <a:norm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单击此处编辑标题</a:t>
            </a:r>
            <a:endParaRPr lang="en-US" dirty="0"/>
          </a:p>
        </p:txBody>
      </p:sp>
      <p:sp>
        <p:nvSpPr>
          <p:cNvPr id="9" name="KSO_BC2"/>
          <p:cNvSpPr>
            <a:spLocks noGrp="1"/>
          </p:cNvSpPr>
          <p:nvPr>
            <p:ph type="body" sz="half" idx="2"/>
          </p:nvPr>
        </p:nvSpPr>
        <p:spPr>
          <a:xfrm>
            <a:off x="6528000" y="22860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0" name="图片占位符 8"/>
          <p:cNvSpPr>
            <a:spLocks noGrp="1"/>
          </p:cNvSpPr>
          <p:nvPr>
            <p:ph type="pic" sz="quarter" idx="13"/>
          </p:nvPr>
        </p:nvSpPr>
        <p:spPr>
          <a:xfrm rot="435425">
            <a:off x="1692244" y="1509221"/>
            <a:ext cx="3550468" cy="3919287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/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39754" y="365125"/>
            <a:ext cx="1014046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36087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996C-27C8-4692-B794-7F157EC671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BD11-2248-468D-9820-4736688BE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5" Type="http://schemas.openxmlformats.org/officeDocument/2006/relationships/theme" Target="../theme/theme2.xml"/><Relationship Id="rId24" Type="http://schemas.openxmlformats.org/officeDocument/2006/relationships/tags" Target="../tags/tag147.xml"/><Relationship Id="rId23" Type="http://schemas.openxmlformats.org/officeDocument/2006/relationships/tags" Target="../tags/tag146.xml"/><Relationship Id="rId22" Type="http://schemas.openxmlformats.org/officeDocument/2006/relationships/tags" Target="../tags/tag145.xml"/><Relationship Id="rId21" Type="http://schemas.openxmlformats.org/officeDocument/2006/relationships/tags" Target="../tags/tag144.xml"/><Relationship Id="rId20" Type="http://schemas.openxmlformats.org/officeDocument/2006/relationships/tags" Target="../tags/tag143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42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7794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364343"/>
            <a:ext cx="10515600" cy="48126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C996C-27C8-4692-B794-7F157EC671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5BD11-2248-468D-9820-4736688BEB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70000"/>
        <a:buFont typeface="Wingdings 2" panose="05020102010507070707" pitchFamily="18" charset="2"/>
        <a:buChar char="±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49.xml"/><Relationship Id="rId1" Type="http://schemas.openxmlformats.org/officeDocument/2006/relationships/tags" Target="../tags/tag148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203.xml"/><Relationship Id="rId7" Type="http://schemas.openxmlformats.org/officeDocument/2006/relationships/tags" Target="../tags/tag202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201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5.png"/><Relationship Id="rId12" Type="http://schemas.openxmlformats.org/officeDocument/2006/relationships/notesSlide" Target="../notesSlides/notesSlide8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204.xml"/><Relationship Id="rId1" Type="http://schemas.openxmlformats.org/officeDocument/2006/relationships/tags" Target="../tags/tag20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image" Target="../media/image12.jpeg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206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5.png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20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12.xml"/><Relationship Id="rId8" Type="http://schemas.openxmlformats.org/officeDocument/2006/relationships/tags" Target="../tags/tag211.xml"/><Relationship Id="rId7" Type="http://schemas.openxmlformats.org/officeDocument/2006/relationships/image" Target="../media/image13.jpeg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210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5.png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20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" Type="http://schemas.openxmlformats.org/officeDocument/2006/relationships/image" Target="../media/image14.jpeg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214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5.png"/><Relationship Id="rId12" Type="http://schemas.openxmlformats.org/officeDocument/2006/relationships/notesSlide" Target="../notesSlides/notesSlide11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217.xml"/><Relationship Id="rId1" Type="http://schemas.openxmlformats.org/officeDocument/2006/relationships/tags" Target="../tags/tag213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25.xml"/><Relationship Id="rId8" Type="http://schemas.openxmlformats.org/officeDocument/2006/relationships/tags" Target="../tags/tag224.xml"/><Relationship Id="rId7" Type="http://schemas.openxmlformats.org/officeDocument/2006/relationships/tags" Target="../tags/tag223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222.xml"/><Relationship Id="rId3" Type="http://schemas.openxmlformats.org/officeDocument/2006/relationships/image" Target="file:///C:\Users\1V994W2\PycharmProjects\PPT_Background_Generation/pic_temp/0_pic_quater_left_up.png" TargetMode="External"/><Relationship Id="rId25" Type="http://schemas.openxmlformats.org/officeDocument/2006/relationships/notesSlide" Target="../notesSlides/notesSlide13.xml"/><Relationship Id="rId24" Type="http://schemas.openxmlformats.org/officeDocument/2006/relationships/slideLayout" Target="../slideLayouts/slideLayout17.xml"/><Relationship Id="rId23" Type="http://schemas.openxmlformats.org/officeDocument/2006/relationships/tags" Target="../tags/tag237.xml"/><Relationship Id="rId22" Type="http://schemas.openxmlformats.org/officeDocument/2006/relationships/image" Target="../media/image16.png"/><Relationship Id="rId21" Type="http://schemas.openxmlformats.org/officeDocument/2006/relationships/tags" Target="../tags/tag236.xml"/><Relationship Id="rId20" Type="http://schemas.openxmlformats.org/officeDocument/2006/relationships/tags" Target="../tags/tag235.xml"/><Relationship Id="rId2" Type="http://schemas.openxmlformats.org/officeDocument/2006/relationships/image" Target="../media/image5.png"/><Relationship Id="rId19" Type="http://schemas.openxmlformats.org/officeDocument/2006/relationships/tags" Target="../tags/tag234.xml"/><Relationship Id="rId18" Type="http://schemas.openxmlformats.org/officeDocument/2006/relationships/tags" Target="../tags/tag233.xml"/><Relationship Id="rId17" Type="http://schemas.openxmlformats.org/officeDocument/2006/relationships/tags" Target="../tags/tag232.xml"/><Relationship Id="rId16" Type="http://schemas.openxmlformats.org/officeDocument/2006/relationships/tags" Target="../tags/tag231.xml"/><Relationship Id="rId15" Type="http://schemas.openxmlformats.org/officeDocument/2006/relationships/tags" Target="../tags/tag230.xml"/><Relationship Id="rId14" Type="http://schemas.openxmlformats.org/officeDocument/2006/relationships/tags" Target="../tags/tag229.xml"/><Relationship Id="rId13" Type="http://schemas.openxmlformats.org/officeDocument/2006/relationships/tags" Target="../tags/tag228.xml"/><Relationship Id="rId12" Type="http://schemas.openxmlformats.org/officeDocument/2006/relationships/image" Target="../media/image15.png"/><Relationship Id="rId11" Type="http://schemas.openxmlformats.org/officeDocument/2006/relationships/tags" Target="../tags/tag227.xml"/><Relationship Id="rId10" Type="http://schemas.openxmlformats.org/officeDocument/2006/relationships/tags" Target="../tags/tag226.xml"/><Relationship Id="rId1" Type="http://schemas.openxmlformats.org/officeDocument/2006/relationships/tags" Target="../tags/tag22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42.xml"/><Relationship Id="rId8" Type="http://schemas.openxmlformats.org/officeDocument/2006/relationships/tags" Target="../tags/tag241.xml"/><Relationship Id="rId7" Type="http://schemas.openxmlformats.org/officeDocument/2006/relationships/tags" Target="../tags/tag240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239.xml"/><Relationship Id="rId3" Type="http://schemas.openxmlformats.org/officeDocument/2006/relationships/image" Target="file:///C:\Users\1V994W2\PycharmProjects\PPT_Background_Generation/pic_temp/0_pic_quater_left_up.png" TargetMode="External"/><Relationship Id="rId21" Type="http://schemas.openxmlformats.org/officeDocument/2006/relationships/notesSlide" Target="../notesSlides/notesSlide14.xml"/><Relationship Id="rId20" Type="http://schemas.openxmlformats.org/officeDocument/2006/relationships/slideLayout" Target="../slideLayouts/slideLayout17.xml"/><Relationship Id="rId2" Type="http://schemas.openxmlformats.org/officeDocument/2006/relationships/image" Target="../media/image5.png"/><Relationship Id="rId19" Type="http://schemas.openxmlformats.org/officeDocument/2006/relationships/tags" Target="../tags/tag249.xml"/><Relationship Id="rId18" Type="http://schemas.openxmlformats.org/officeDocument/2006/relationships/image" Target="../media/image19.png"/><Relationship Id="rId17" Type="http://schemas.openxmlformats.org/officeDocument/2006/relationships/tags" Target="../tags/tag248.xml"/><Relationship Id="rId16" Type="http://schemas.openxmlformats.org/officeDocument/2006/relationships/tags" Target="../tags/tag247.xml"/><Relationship Id="rId15" Type="http://schemas.openxmlformats.org/officeDocument/2006/relationships/tags" Target="../tags/tag246.xml"/><Relationship Id="rId14" Type="http://schemas.openxmlformats.org/officeDocument/2006/relationships/image" Target="../media/image18.png"/><Relationship Id="rId13" Type="http://schemas.openxmlformats.org/officeDocument/2006/relationships/image" Target="../media/image17.wmf"/><Relationship Id="rId12" Type="http://schemas.openxmlformats.org/officeDocument/2006/relationships/tags" Target="../tags/tag245.xml"/><Relationship Id="rId11" Type="http://schemas.openxmlformats.org/officeDocument/2006/relationships/tags" Target="../tags/tag244.xml"/><Relationship Id="rId10" Type="http://schemas.openxmlformats.org/officeDocument/2006/relationships/tags" Target="../tags/tag243.xml"/><Relationship Id="rId1" Type="http://schemas.openxmlformats.org/officeDocument/2006/relationships/tags" Target="../tags/tag23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54.xml"/><Relationship Id="rId8" Type="http://schemas.openxmlformats.org/officeDocument/2006/relationships/tags" Target="../tags/tag253.xml"/><Relationship Id="rId7" Type="http://schemas.openxmlformats.org/officeDocument/2006/relationships/tags" Target="../tags/tag252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251.xml"/><Relationship Id="rId3" Type="http://schemas.openxmlformats.org/officeDocument/2006/relationships/image" Target="file:///C:\Users\1V994W2\PycharmProjects\PPT_Background_Generation/pic_temp/0_pic_quater_left_up.png" TargetMode="External"/><Relationship Id="rId23" Type="http://schemas.openxmlformats.org/officeDocument/2006/relationships/notesSlide" Target="../notesSlides/notesSlide15.xml"/><Relationship Id="rId22" Type="http://schemas.openxmlformats.org/officeDocument/2006/relationships/slideLayout" Target="../slideLayouts/slideLayout17.xml"/><Relationship Id="rId21" Type="http://schemas.openxmlformats.org/officeDocument/2006/relationships/tags" Target="../tags/tag263.xml"/><Relationship Id="rId20" Type="http://schemas.openxmlformats.org/officeDocument/2006/relationships/tags" Target="../tags/tag262.xml"/><Relationship Id="rId2" Type="http://schemas.openxmlformats.org/officeDocument/2006/relationships/image" Target="../media/image5.png"/><Relationship Id="rId19" Type="http://schemas.openxmlformats.org/officeDocument/2006/relationships/tags" Target="../tags/tag261.xml"/><Relationship Id="rId18" Type="http://schemas.openxmlformats.org/officeDocument/2006/relationships/tags" Target="../tags/tag260.xml"/><Relationship Id="rId17" Type="http://schemas.openxmlformats.org/officeDocument/2006/relationships/tags" Target="../tags/tag259.xml"/><Relationship Id="rId16" Type="http://schemas.openxmlformats.org/officeDocument/2006/relationships/tags" Target="../tags/tag258.xml"/><Relationship Id="rId15" Type="http://schemas.openxmlformats.org/officeDocument/2006/relationships/image" Target="../media/image18.png"/><Relationship Id="rId14" Type="http://schemas.openxmlformats.org/officeDocument/2006/relationships/image" Target="../media/image19.png"/><Relationship Id="rId13" Type="http://schemas.openxmlformats.org/officeDocument/2006/relationships/image" Target="../media/image17.wmf"/><Relationship Id="rId12" Type="http://schemas.openxmlformats.org/officeDocument/2006/relationships/tags" Target="../tags/tag257.xml"/><Relationship Id="rId11" Type="http://schemas.openxmlformats.org/officeDocument/2006/relationships/tags" Target="../tags/tag256.xml"/><Relationship Id="rId10" Type="http://schemas.openxmlformats.org/officeDocument/2006/relationships/tags" Target="../tags/tag255.xml"/><Relationship Id="rId1" Type="http://schemas.openxmlformats.org/officeDocument/2006/relationships/tags" Target="../tags/tag25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68.xml"/><Relationship Id="rId8" Type="http://schemas.openxmlformats.org/officeDocument/2006/relationships/tags" Target="../tags/tag267.xml"/><Relationship Id="rId7" Type="http://schemas.openxmlformats.org/officeDocument/2006/relationships/tags" Target="../tags/tag266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265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5.png"/><Relationship Id="rId15" Type="http://schemas.openxmlformats.org/officeDocument/2006/relationships/notesSlide" Target="../notesSlides/notesSlide16.xml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272.xml"/><Relationship Id="rId12" Type="http://schemas.openxmlformats.org/officeDocument/2006/relationships/tags" Target="../tags/tag271.xml"/><Relationship Id="rId11" Type="http://schemas.openxmlformats.org/officeDocument/2006/relationships/tags" Target="../tags/tag270.xml"/><Relationship Id="rId10" Type="http://schemas.openxmlformats.org/officeDocument/2006/relationships/tags" Target="../tags/tag269.xml"/><Relationship Id="rId1" Type="http://schemas.openxmlformats.org/officeDocument/2006/relationships/tags" Target="../tags/tag26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77.xml"/><Relationship Id="rId8" Type="http://schemas.openxmlformats.org/officeDocument/2006/relationships/tags" Target="../tags/tag276.xml"/><Relationship Id="rId7" Type="http://schemas.openxmlformats.org/officeDocument/2006/relationships/tags" Target="../tags/tag275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274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5.png"/><Relationship Id="rId17" Type="http://schemas.openxmlformats.org/officeDocument/2006/relationships/notesSlide" Target="../notesSlides/notesSlide17.xml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282.xml"/><Relationship Id="rId14" Type="http://schemas.openxmlformats.org/officeDocument/2006/relationships/tags" Target="../tags/tag281.xml"/><Relationship Id="rId13" Type="http://schemas.openxmlformats.org/officeDocument/2006/relationships/tags" Target="../tags/tag280.xml"/><Relationship Id="rId12" Type="http://schemas.openxmlformats.org/officeDocument/2006/relationships/image" Target="../media/image20.png"/><Relationship Id="rId11" Type="http://schemas.openxmlformats.org/officeDocument/2006/relationships/tags" Target="../tags/tag279.xml"/><Relationship Id="rId10" Type="http://schemas.openxmlformats.org/officeDocument/2006/relationships/tags" Target="../tags/tag278.xml"/><Relationship Id="rId1" Type="http://schemas.openxmlformats.org/officeDocument/2006/relationships/tags" Target="../tags/tag27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1" Type="http://schemas.openxmlformats.org/officeDocument/2006/relationships/slideLayout" Target="../slideLayouts/slideLayout16.xml"/><Relationship Id="rId10" Type="http://schemas.openxmlformats.org/officeDocument/2006/relationships/tags" Target="../tags/tag159.xml"/><Relationship Id="rId1" Type="http://schemas.openxmlformats.org/officeDocument/2006/relationships/tags" Target="../tags/tag150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87.xml"/><Relationship Id="rId8" Type="http://schemas.openxmlformats.org/officeDocument/2006/relationships/tags" Target="../tags/tag286.xml"/><Relationship Id="rId7" Type="http://schemas.openxmlformats.org/officeDocument/2006/relationships/tags" Target="../tags/tag285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284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5.png"/><Relationship Id="rId16" Type="http://schemas.openxmlformats.org/officeDocument/2006/relationships/notesSlide" Target="../notesSlides/notesSlide18.xml"/><Relationship Id="rId15" Type="http://schemas.openxmlformats.org/officeDocument/2006/relationships/slideLayout" Target="../slideLayouts/slideLayout17.xml"/><Relationship Id="rId14" Type="http://schemas.openxmlformats.org/officeDocument/2006/relationships/tags" Target="../tags/tag291.xml"/><Relationship Id="rId13" Type="http://schemas.openxmlformats.org/officeDocument/2006/relationships/image" Target="../media/image21.png"/><Relationship Id="rId12" Type="http://schemas.openxmlformats.org/officeDocument/2006/relationships/tags" Target="../tags/tag290.xml"/><Relationship Id="rId11" Type="http://schemas.openxmlformats.org/officeDocument/2006/relationships/tags" Target="../tags/tag289.xml"/><Relationship Id="rId10" Type="http://schemas.openxmlformats.org/officeDocument/2006/relationships/tags" Target="../tags/tag288.xml"/><Relationship Id="rId1" Type="http://schemas.openxmlformats.org/officeDocument/2006/relationships/tags" Target="../tags/tag28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9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93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94.xml"/><Relationship Id="rId1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1.xml"/><Relationship Id="rId2" Type="http://schemas.openxmlformats.org/officeDocument/2006/relationships/tags" Target="../tags/tag296.xml"/><Relationship Id="rId1" Type="http://schemas.openxmlformats.org/officeDocument/2006/relationships/tags" Target="../tags/tag29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61.xml"/><Relationship Id="rId1" Type="http://schemas.openxmlformats.org/officeDocument/2006/relationships/tags" Target="../tags/tag160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66.xml"/><Relationship Id="rId8" Type="http://schemas.openxmlformats.org/officeDocument/2006/relationships/tags" Target="../tags/tag165.xml"/><Relationship Id="rId7" Type="http://schemas.openxmlformats.org/officeDocument/2006/relationships/tags" Target="../tags/tag164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163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5.pn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168.xml"/><Relationship Id="rId10" Type="http://schemas.openxmlformats.org/officeDocument/2006/relationships/tags" Target="../tags/tag167.xml"/><Relationship Id="rId1" Type="http://schemas.openxmlformats.org/officeDocument/2006/relationships/tags" Target="../tags/tag16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170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5.png"/><Relationship Id="rId15" Type="http://schemas.openxmlformats.org/officeDocument/2006/relationships/notesSlide" Target="../notesSlides/notesSlide3.xml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177.xml"/><Relationship Id="rId12" Type="http://schemas.openxmlformats.org/officeDocument/2006/relationships/tags" Target="../tags/tag176.xml"/><Relationship Id="rId11" Type="http://schemas.openxmlformats.org/officeDocument/2006/relationships/tags" Target="../tags/tag175.xml"/><Relationship Id="rId10" Type="http://schemas.openxmlformats.org/officeDocument/2006/relationships/tags" Target="../tags/tag174.xml"/><Relationship Id="rId1" Type="http://schemas.openxmlformats.org/officeDocument/2006/relationships/tags" Target="../tags/tag16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80.xml"/><Relationship Id="rId8" Type="http://schemas.openxmlformats.org/officeDocument/2006/relationships/image" Target="../media/image9.emf"/><Relationship Id="rId7" Type="http://schemas.openxmlformats.org/officeDocument/2006/relationships/oleObject" Target="../embeddings/oleObject1.bin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179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5.png"/><Relationship Id="rId13" Type="http://schemas.openxmlformats.org/officeDocument/2006/relationships/notesSlide" Target="../notesSlides/notesSlide4.xml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81.xml"/><Relationship Id="rId1" Type="http://schemas.openxmlformats.org/officeDocument/2006/relationships/tags" Target="../tags/tag17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183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5.png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87.xml"/><Relationship Id="rId1" Type="http://schemas.openxmlformats.org/officeDocument/2006/relationships/tags" Target="../tags/tag18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191.xml"/><Relationship Id="rId7" Type="http://schemas.openxmlformats.org/officeDocument/2006/relationships/tags" Target="../tags/tag190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189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5.png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193.xml"/><Relationship Id="rId10" Type="http://schemas.openxmlformats.org/officeDocument/2006/relationships/tags" Target="../tags/tag192.xml"/><Relationship Id="rId1" Type="http://schemas.openxmlformats.org/officeDocument/2006/relationships/tags" Target="../tags/tag18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98.xml"/><Relationship Id="rId8" Type="http://schemas.openxmlformats.org/officeDocument/2006/relationships/tags" Target="../tags/tag197.xml"/><Relationship Id="rId7" Type="http://schemas.openxmlformats.org/officeDocument/2006/relationships/tags" Target="../tags/tag196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195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5.png"/><Relationship Id="rId12" Type="http://schemas.openxmlformats.org/officeDocument/2006/relationships/notesSlide" Target="../notesSlides/notesSlide7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99.xml"/><Relationship Id="rId1" Type="http://schemas.openxmlformats.org/officeDocument/2006/relationships/tags" Target="../tags/tag19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3"/>
            <p:custDataLst>
              <p:tags r:id="rId1"/>
            </p:custDataLst>
          </p:nvPr>
        </p:nvSpPr>
        <p:spPr>
          <a:xfrm>
            <a:off x="762635" y="1817370"/>
            <a:ext cx="5077460" cy="970915"/>
          </a:xfrm>
        </p:spPr>
        <p:txBody>
          <a:bodyPr wrap="square">
            <a:normAutofit fontScale="90000"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zh-CN" sz="5400" dirty="0">
                <a:solidFill>
                  <a:schemeClr val="accent1"/>
                </a:solidFill>
              </a:rPr>
              <a:t>项目4 板平法</a:t>
            </a:r>
            <a:br>
              <a:rPr lang="zh-CN" altLang="zh-CN" sz="5400" dirty="0">
                <a:solidFill>
                  <a:schemeClr val="accent1"/>
                </a:solidFill>
              </a:rPr>
            </a:br>
            <a:r>
              <a:rPr lang="zh-CN" altLang="zh-CN" sz="5400" dirty="0">
                <a:solidFill>
                  <a:schemeClr val="accent1"/>
                </a:solidFill>
              </a:rPr>
              <a:t>识图与钢筋计算</a:t>
            </a:r>
            <a:endParaRPr lang="zh-CN" altLang="zh-CN" sz="5400" dirty="0">
              <a:solidFill>
                <a:schemeClr val="accent1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14338" name="内容占位符 2"/>
          <p:cNvSpPr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605155" y="1236980"/>
            <a:ext cx="3810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69900" indent="-469900">
              <a:buFontTx/>
              <a:buNone/>
            </a:pPr>
            <a:r>
              <a:rPr lang="zh-CN" altLang="zh-CN" sz="1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）板支座原位标注的各种情况</a:t>
            </a:r>
            <a:endParaRPr lang="zh-CN" altLang="en-US" sz="1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标题 1"/>
          <p:cNvSpPr>
            <a:spLocks noGrp="1"/>
          </p:cNvSpPr>
          <p:nvPr/>
        </p:nvSpPr>
        <p:spPr>
          <a:xfrm>
            <a:off x="1181735" y="313055"/>
            <a:ext cx="429196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识读板构件平法施工图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2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rot="0">
            <a:off x="2181225" y="1937385"/>
            <a:ext cx="7829550" cy="4566285"/>
            <a:chOff x="4296" y="2945"/>
            <a:chExt cx="13678" cy="7887"/>
          </a:xfrm>
        </p:grpSpPr>
        <p:pic>
          <p:nvPicPr>
            <p:cNvPr id="14342" name="Picture 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65"/>
            <a:stretch>
              <a:fillRect/>
            </a:stretch>
          </p:blipFill>
          <p:spPr bwMode="auto">
            <a:xfrm>
              <a:off x="4296" y="2945"/>
              <a:ext cx="13678" cy="7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3" name="直接连接符 2"/>
            <p:cNvCxnSpPr/>
            <p:nvPr/>
          </p:nvCxnSpPr>
          <p:spPr>
            <a:xfrm flipV="1">
              <a:off x="7964" y="7627"/>
              <a:ext cx="958" cy="14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直接连接符 1"/>
            <p:cNvCxnSpPr/>
            <p:nvPr/>
          </p:nvCxnSpPr>
          <p:spPr>
            <a:xfrm flipV="1">
              <a:off x="6953" y="8040"/>
              <a:ext cx="958" cy="14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11538" y="5818"/>
              <a:ext cx="1200" cy="2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873250" y="1514475"/>
            <a:ext cx="8445500" cy="4878070"/>
            <a:chOff x="3936" y="2280"/>
            <a:chExt cx="12382" cy="8212"/>
          </a:xfrm>
        </p:grpSpPr>
        <p:pic>
          <p:nvPicPr>
            <p:cNvPr id="15365" name="Picture 5" descr="`KZUP}YMXX_WE5$05$HCO_5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936" y="2280"/>
              <a:ext cx="12383" cy="82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" name="直接连接符 2"/>
            <p:cNvCxnSpPr/>
            <p:nvPr/>
          </p:nvCxnSpPr>
          <p:spPr>
            <a:xfrm>
              <a:off x="6338" y="6608"/>
              <a:ext cx="1733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6338" y="7097"/>
              <a:ext cx="1733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338" y="7583"/>
              <a:ext cx="1733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6338" y="8009"/>
              <a:ext cx="1733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6338" y="8493"/>
              <a:ext cx="836" cy="17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7828" y="6170"/>
              <a:ext cx="243" cy="12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9971" y="6167"/>
              <a:ext cx="1444" cy="3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标题 1"/>
          <p:cNvSpPr>
            <a:spLocks noGrp="1"/>
          </p:cNvSpPr>
          <p:nvPr/>
        </p:nvSpPr>
        <p:spPr>
          <a:xfrm>
            <a:off x="1181735" y="313055"/>
            <a:ext cx="429196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识读板构件平法施工图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2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82370" y="1589405"/>
            <a:ext cx="9884410" cy="4603750"/>
            <a:chOff x="1568" y="3103"/>
            <a:chExt cx="16708" cy="7568"/>
          </a:xfrm>
        </p:grpSpPr>
        <p:pic>
          <p:nvPicPr>
            <p:cNvPr id="16388" name="Picture 4" descr="H70IJ_XR%`2KL30}7P1S253"/>
            <p:cNvPicPr>
              <a:picLocks noChangeAspect="1" noChangeArrowheads="1"/>
            </p:cNvPicPr>
            <p:nvPr/>
          </p:nvPicPr>
          <p:blipFill>
            <a:blip r:embed="rId7"/>
            <a:srcRect t="8499"/>
            <a:stretch>
              <a:fillRect/>
            </a:stretch>
          </p:blipFill>
          <p:spPr bwMode="auto">
            <a:xfrm>
              <a:off x="1568" y="3103"/>
              <a:ext cx="16709" cy="7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" name="直接连接符 2"/>
            <p:cNvCxnSpPr/>
            <p:nvPr/>
          </p:nvCxnSpPr>
          <p:spPr>
            <a:xfrm>
              <a:off x="13786" y="7078"/>
              <a:ext cx="2068" cy="1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标题 1"/>
          <p:cNvSpPr>
            <a:spLocks noGrp="1"/>
          </p:cNvSpPr>
          <p:nvPr/>
        </p:nvSpPr>
        <p:spPr>
          <a:xfrm>
            <a:off x="1181735" y="313055"/>
            <a:ext cx="429196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识读板构件平法施工图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2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416685" y="1371600"/>
            <a:ext cx="9358630" cy="4925695"/>
            <a:chOff x="1320" y="2310"/>
            <a:chExt cx="15935" cy="8207"/>
          </a:xfrm>
        </p:grpSpPr>
        <p:pic>
          <p:nvPicPr>
            <p:cNvPr id="17427" name="Picture 19" descr="ILIG8MGCH2D}1J76KTJJV%W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320" y="2310"/>
              <a:ext cx="15935" cy="8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" name="直接连接符 2"/>
            <p:cNvCxnSpPr/>
            <p:nvPr/>
          </p:nvCxnSpPr>
          <p:spPr>
            <a:xfrm>
              <a:off x="8481" y="7611"/>
              <a:ext cx="654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直接连接符 1"/>
            <p:cNvCxnSpPr/>
            <p:nvPr/>
          </p:nvCxnSpPr>
          <p:spPr>
            <a:xfrm>
              <a:off x="5410" y="3841"/>
              <a:ext cx="1262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4452" y="4281"/>
              <a:ext cx="1415" cy="1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>
              <p:custDataLst>
                <p:tags r:id="rId8"/>
              </p:custDataLst>
            </p:nvPr>
          </p:nvSpPr>
          <p:spPr>
            <a:xfrm>
              <a:off x="8041" y="8189"/>
              <a:ext cx="7053" cy="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accent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又称</a:t>
              </a:r>
              <a:r>
                <a:rPr lang="en-US" altLang="zh-CN" b="1">
                  <a:solidFill>
                    <a:schemeClr val="accent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</a:t>
              </a:r>
              <a:r>
                <a:rPr lang="zh-CN" altLang="en-US" b="1">
                  <a:solidFill>
                    <a:schemeClr val="accent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跨板受力筋</a:t>
              </a:r>
              <a:r>
                <a:rPr lang="en-US" altLang="zh-CN" b="1">
                  <a:solidFill>
                    <a:schemeClr val="accent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”</a:t>
              </a:r>
              <a:r>
                <a:rPr lang="zh-CN" altLang="en-US" b="1">
                  <a:solidFill>
                    <a:schemeClr val="accent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或</a:t>
              </a:r>
              <a:r>
                <a:rPr lang="en-US" altLang="zh-CN" b="1">
                  <a:solidFill>
                    <a:schemeClr val="accent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</a:t>
              </a:r>
              <a:r>
                <a:rPr lang="zh-CN" altLang="en-US" b="1">
                  <a:solidFill>
                    <a:schemeClr val="accent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跨板负筋</a:t>
              </a:r>
              <a:r>
                <a:rPr lang="en-US" altLang="zh-CN" b="1">
                  <a:solidFill>
                    <a:schemeClr val="accent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”</a:t>
              </a:r>
              <a:endParaRPr lang="en-US" altLang="zh-CN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9" name="标题 1"/>
          <p:cNvSpPr>
            <a:spLocks noGrp="1"/>
          </p:cNvSpPr>
          <p:nvPr/>
        </p:nvSpPr>
        <p:spPr>
          <a:xfrm>
            <a:off x="1181735" y="313055"/>
            <a:ext cx="429196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识读板构件平法施工图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2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 txBox="1"/>
          <p:nvPr>
            <p:custDataLst>
              <p:tags r:id="rId1"/>
            </p:custDataLst>
          </p:nvPr>
        </p:nvSpPr>
        <p:spPr>
          <a:xfrm>
            <a:off x="4485640" y="2146617"/>
            <a:ext cx="3220720" cy="916305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>
            <a:lvl1pPr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48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汉仪旗黑-85S" panose="00020600040101010101" pitchFamily="18" charset="-122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b="1" i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PART 02</a:t>
            </a:r>
            <a:endParaRPr kumimoji="0" lang="en-US" altLang="zh-CN" b="1" i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ctrTitle" idx="14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zh-CN" sz="4400" dirty="0">
                <a:solidFill>
                  <a:schemeClr val="accent1"/>
                </a:solidFill>
                <a:sym typeface="+mn-ea"/>
              </a:rPr>
              <a:t>计算板构件钢筋工程量</a:t>
            </a:r>
            <a:endParaRPr lang="zh-CN" altLang="zh-CN" sz="4400" dirty="0">
              <a:solidFill>
                <a:schemeClr val="accent1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24" name="图片 23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862965" y="1332230"/>
            <a:ext cx="1653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下部钢筋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862965" y="3482340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脚撑筋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862965" y="2407285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上部钢筋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10"/>
            </p:custDataLst>
          </p:nvPr>
        </p:nvSpPr>
        <p:spPr>
          <a:xfrm>
            <a:off x="862965" y="4565015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加强筋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11"/>
            </p:custDataLst>
          </p:nvPr>
        </p:nvSpPr>
        <p:spPr>
          <a:xfrm>
            <a:off x="862965" y="5639435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其他钢筋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9" name="Picture 5" descr="8{2A@NRPXKP)VG_WUG[{3GH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595" y="1558290"/>
            <a:ext cx="9097010" cy="430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>
            <p:custDataLst>
              <p:tags r:id="rId13"/>
            </p:custDataLst>
          </p:nvPr>
        </p:nvSpPr>
        <p:spPr>
          <a:xfrm>
            <a:off x="4922520" y="2791460"/>
            <a:ext cx="3233420" cy="30861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>
            <p:custDataLst>
              <p:tags r:id="rId14"/>
            </p:custDataLst>
          </p:nvPr>
        </p:nvSpPr>
        <p:spPr>
          <a:xfrm>
            <a:off x="9276715" y="2098675"/>
            <a:ext cx="2152650" cy="30861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15"/>
            </p:custDataLst>
          </p:nvPr>
        </p:nvSpPr>
        <p:spPr>
          <a:xfrm>
            <a:off x="9198610" y="2791460"/>
            <a:ext cx="2055495" cy="30861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16"/>
            </p:custDataLst>
          </p:nvPr>
        </p:nvSpPr>
        <p:spPr>
          <a:xfrm>
            <a:off x="9276715" y="3343275"/>
            <a:ext cx="2055495" cy="30861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17"/>
            </p:custDataLst>
          </p:nvPr>
        </p:nvSpPr>
        <p:spPr>
          <a:xfrm>
            <a:off x="4922520" y="3420745"/>
            <a:ext cx="2055495" cy="30861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>
            <p:custDataLst>
              <p:tags r:id="rId18"/>
            </p:custDataLst>
          </p:nvPr>
        </p:nvSpPr>
        <p:spPr>
          <a:xfrm>
            <a:off x="4922520" y="3976370"/>
            <a:ext cx="3155315" cy="30861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19"/>
            </p:custDataLst>
          </p:nvPr>
        </p:nvSpPr>
        <p:spPr>
          <a:xfrm>
            <a:off x="4922520" y="4565015"/>
            <a:ext cx="2421890" cy="30861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20"/>
            </p:custDataLst>
          </p:nvPr>
        </p:nvSpPr>
        <p:spPr>
          <a:xfrm>
            <a:off x="9198610" y="4671695"/>
            <a:ext cx="23837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又称：马凳筋</a:t>
            </a:r>
            <a:endParaRPr lang="zh-CN" altLang="en-US" sz="20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标题 1"/>
          <p:cNvSpPr>
            <a:spLocks noGrp="1"/>
          </p:cNvSpPr>
          <p:nvPr/>
        </p:nvSpPr>
        <p:spPr>
          <a:xfrm>
            <a:off x="1181735" y="313055"/>
            <a:ext cx="429196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zh-CN" dirty="0">
                <a:solidFill>
                  <a:schemeClr val="tx1"/>
                </a:solidFill>
                <a:sym typeface="+mn-ea"/>
              </a:rPr>
              <a:t>计算板构件钢筋工程量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21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361680" y="1953260"/>
            <a:ext cx="3820160" cy="2748280"/>
            <a:chOff x="13168" y="3076"/>
            <a:chExt cx="6016" cy="432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13168" y="3076"/>
              <a:ext cx="6016" cy="4328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14334" y="6454"/>
              <a:ext cx="418" cy="483"/>
              <a:chOff x="14334" y="6454"/>
              <a:chExt cx="418" cy="483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4506" y="6497"/>
                <a:ext cx="246" cy="39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/>
                  <a:t>z</a:t>
                </a:r>
                <a:endParaRPr lang="en-US" altLang="zh-CN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4334" y="6454"/>
                <a:ext cx="332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400" i="1"/>
                  <a:t>H</a:t>
                </a:r>
                <a:endParaRPr lang="en-US" altLang="zh-CN" sz="1400" i="1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143" y="4797"/>
              <a:ext cx="362" cy="417"/>
              <a:chOff x="17143" y="4797"/>
              <a:chExt cx="362" cy="417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7259" y="4797"/>
                <a:ext cx="246" cy="39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/>
                  <a:t>z</a:t>
                </a:r>
                <a:endParaRPr lang="en-US" altLang="zh-CN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 rot="16200000">
                <a:off x="17158" y="4867"/>
                <a:ext cx="332" cy="3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900" i="1"/>
                  <a:t>H</a:t>
                </a:r>
                <a:endParaRPr lang="en-US" altLang="zh-CN" sz="900" i="1"/>
              </a:p>
            </p:txBody>
          </p:sp>
        </p:grpSp>
      </p:grpSp>
    </p:spTree>
    <p:custDataLst>
      <p:tags r:id="rId23"/>
    </p:custData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6" grpId="0" bldLvl="0" animBg="1"/>
      <p:bldP spid="7" grpId="0" bldLvl="0" animBg="1"/>
      <p:bldP spid="10" grpId="0" bldLvl="0" animBg="1"/>
      <p:bldP spid="11" grpId="0" bldLvl="0" animBg="1"/>
      <p:bldP spid="12" grpId="0" bldLvl="0" animBg="1"/>
      <p:bldP spid="5" grpId="0"/>
      <p:bldP spid="17" grpId="0"/>
      <p:bldP spid="19" grpId="0"/>
      <p:bldP spid="21" grpId="0"/>
      <p:bldP spid="23" grpId="0"/>
      <p:bldP spid="15" grpId="1"/>
      <p:bldP spid="15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862965" y="1332230"/>
            <a:ext cx="1653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下部钢筋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862965" y="3482340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脚撑筋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862965" y="2407285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上部钢筋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10"/>
            </p:custDataLst>
          </p:nvPr>
        </p:nvSpPr>
        <p:spPr>
          <a:xfrm>
            <a:off x="862965" y="4565015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加强筋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11"/>
            </p:custDataLst>
          </p:nvPr>
        </p:nvSpPr>
        <p:spPr>
          <a:xfrm>
            <a:off x="862965" y="5639435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其他钢筋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5563" name="Text Box 2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643505" y="1102678"/>
            <a:ext cx="46482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）楼板端部支座的钢筋构造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5565" name="Picture 2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485" y="1365885"/>
            <a:ext cx="304800" cy="289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612" name="Picture 7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870" y="2171700"/>
            <a:ext cx="3570605" cy="4144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椭圆 6"/>
          <p:cNvSpPr/>
          <p:nvPr>
            <p:custDataLst>
              <p:tags r:id="rId15"/>
            </p:custDataLst>
          </p:nvPr>
        </p:nvSpPr>
        <p:spPr>
          <a:xfrm>
            <a:off x="3601720" y="4428490"/>
            <a:ext cx="596900" cy="375285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椭圆 8"/>
          <p:cNvSpPr/>
          <p:nvPr>
            <p:custDataLst>
              <p:tags r:id="rId16"/>
            </p:custDataLst>
          </p:nvPr>
        </p:nvSpPr>
        <p:spPr>
          <a:xfrm>
            <a:off x="9316085" y="1944370"/>
            <a:ext cx="2444750" cy="133223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标题 1"/>
          <p:cNvSpPr>
            <a:spLocks noGrp="1"/>
          </p:cNvSpPr>
          <p:nvPr/>
        </p:nvSpPr>
        <p:spPr>
          <a:xfrm>
            <a:off x="1181735" y="313055"/>
            <a:ext cx="429196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zh-CN" dirty="0">
                <a:solidFill>
                  <a:schemeClr val="tx1"/>
                </a:solidFill>
                <a:sym typeface="+mn-ea"/>
              </a:rPr>
              <a:t>计算板构件钢筋工程量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21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462530" y="1583055"/>
            <a:ext cx="9478645" cy="4881880"/>
            <a:chOff x="3878" y="2493"/>
            <a:chExt cx="14927" cy="7688"/>
          </a:xfrm>
        </p:grpSpPr>
        <p:pic>
          <p:nvPicPr>
            <p:cNvPr id="2" name="table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3878" y="2493"/>
              <a:ext cx="14927" cy="7688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12208" y="4580"/>
              <a:ext cx="407" cy="580"/>
              <a:chOff x="12208" y="4580"/>
              <a:chExt cx="407" cy="58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2345" y="4642"/>
                <a:ext cx="270" cy="450"/>
              </a:xfrm>
              <a:prstGeom prst="rect">
                <a:avLst/>
              </a:prstGeom>
              <a:solidFill>
                <a:srgbClr val="FAFBFB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2208" y="4580"/>
                <a:ext cx="332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b="1" i="1"/>
                  <a:t>d</a:t>
                </a:r>
                <a:endParaRPr lang="en-US" altLang="zh-CN" b="1" i="1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2457" y="5916"/>
              <a:ext cx="541" cy="580"/>
              <a:chOff x="12144" y="4652"/>
              <a:chExt cx="471" cy="58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2216" y="4717"/>
                <a:ext cx="297" cy="450"/>
              </a:xfrm>
              <a:prstGeom prst="rect">
                <a:avLst/>
              </a:prstGeom>
              <a:solidFill>
                <a:srgbClr val="FAFBFB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2144" y="4652"/>
                <a:ext cx="471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altLang="zh-CN" b="1" baseline="-25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lang="en-US" altLang="zh-CN" b="1" baseline="-25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11592" y="8552"/>
              <a:ext cx="754" cy="580"/>
              <a:chOff x="12078" y="4652"/>
              <a:chExt cx="607" cy="58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2122" y="4717"/>
                <a:ext cx="493" cy="450"/>
              </a:xfrm>
              <a:prstGeom prst="rect">
                <a:avLst/>
              </a:prstGeom>
              <a:solidFill>
                <a:srgbClr val="FAFBFB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2078" y="4652"/>
                <a:ext cx="607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altLang="zh-CN" b="1" baseline="-25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b="1" baseline="-25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endParaRPr lang="en-US" altLang="zh-CN" b="1" baseline="-25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1391" y="9408"/>
              <a:ext cx="668" cy="580"/>
              <a:chOff x="12078" y="4646"/>
              <a:chExt cx="582" cy="58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2122" y="4717"/>
                <a:ext cx="493" cy="450"/>
              </a:xfrm>
              <a:prstGeom prst="rect">
                <a:avLst/>
              </a:prstGeom>
              <a:solidFill>
                <a:srgbClr val="FAFBFB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2078" y="4646"/>
                <a:ext cx="582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altLang="zh-CN" b="1" baseline="-25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b="1" baseline="-25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endParaRPr lang="en-US" altLang="zh-CN" b="1" baseline="-25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10333" y="7679"/>
              <a:ext cx="407" cy="580"/>
              <a:chOff x="12208" y="4580"/>
              <a:chExt cx="407" cy="580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2345" y="4642"/>
                <a:ext cx="270" cy="450"/>
              </a:xfrm>
              <a:prstGeom prst="rect">
                <a:avLst/>
              </a:prstGeom>
              <a:solidFill>
                <a:srgbClr val="FAFBFB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2208" y="4580"/>
                <a:ext cx="332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b="1" i="1"/>
                  <a:t>d</a:t>
                </a:r>
                <a:endParaRPr lang="en-US" altLang="zh-CN" b="1" i="1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17268" y="4124"/>
              <a:ext cx="407" cy="580"/>
              <a:chOff x="12208" y="4580"/>
              <a:chExt cx="407" cy="58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12345" y="4642"/>
                <a:ext cx="270" cy="450"/>
              </a:xfrm>
              <a:prstGeom prst="rect">
                <a:avLst/>
              </a:prstGeom>
              <a:solidFill>
                <a:srgbClr val="FAFBFB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12208" y="4580"/>
                <a:ext cx="332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b="1" i="1"/>
                  <a:t>d</a:t>
                </a:r>
                <a:endParaRPr lang="en-US" altLang="zh-CN" b="1" i="1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15386" y="5851"/>
              <a:ext cx="541" cy="580"/>
              <a:chOff x="12144" y="4652"/>
              <a:chExt cx="471" cy="580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12216" y="4717"/>
                <a:ext cx="297" cy="450"/>
              </a:xfrm>
              <a:prstGeom prst="rect">
                <a:avLst/>
              </a:prstGeom>
              <a:solidFill>
                <a:srgbClr val="FAFBFB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2144" y="4652"/>
                <a:ext cx="471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altLang="zh-CN" b="1" baseline="-25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lang="en-US" altLang="zh-CN" b="1" baseline="-25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16029" y="6731"/>
              <a:ext cx="541" cy="580"/>
              <a:chOff x="12144" y="4652"/>
              <a:chExt cx="471" cy="580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12216" y="4717"/>
                <a:ext cx="297" cy="450"/>
              </a:xfrm>
              <a:prstGeom prst="rect">
                <a:avLst/>
              </a:prstGeom>
              <a:solidFill>
                <a:srgbClr val="FAFBFB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12144" y="4652"/>
                <a:ext cx="471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altLang="zh-CN" b="1" baseline="-25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lang="en-US" altLang="zh-CN" b="1" baseline="-25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15386" y="7676"/>
              <a:ext cx="541" cy="580"/>
              <a:chOff x="12144" y="4652"/>
              <a:chExt cx="471" cy="580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2216" y="4717"/>
                <a:ext cx="297" cy="450"/>
              </a:xfrm>
              <a:prstGeom prst="rect">
                <a:avLst/>
              </a:prstGeom>
              <a:solidFill>
                <a:srgbClr val="FAFBFB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2144" y="4652"/>
                <a:ext cx="471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altLang="zh-CN" b="1" baseline="-25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lang="en-US" altLang="zh-CN" b="1" baseline="-25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7331" y="7676"/>
              <a:ext cx="407" cy="580"/>
              <a:chOff x="12208" y="4580"/>
              <a:chExt cx="407" cy="580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2345" y="4642"/>
                <a:ext cx="270" cy="450"/>
              </a:xfrm>
              <a:prstGeom prst="rect">
                <a:avLst/>
              </a:prstGeom>
              <a:solidFill>
                <a:srgbClr val="FAFBFB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12208" y="4580"/>
                <a:ext cx="332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b="1" i="1"/>
                  <a:t>d</a:t>
                </a:r>
                <a:endParaRPr lang="en-US" altLang="zh-CN" b="1" i="1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5979" y="9476"/>
              <a:ext cx="407" cy="580"/>
              <a:chOff x="12208" y="4580"/>
              <a:chExt cx="407" cy="580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12345" y="4642"/>
                <a:ext cx="270" cy="450"/>
              </a:xfrm>
              <a:prstGeom prst="rect">
                <a:avLst/>
              </a:prstGeom>
              <a:solidFill>
                <a:srgbClr val="FAFBFB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2208" y="4580"/>
                <a:ext cx="332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b="1" i="1"/>
                  <a:t>d</a:t>
                </a:r>
                <a:endParaRPr lang="en-US" altLang="zh-CN" b="1" i="1"/>
              </a:p>
            </p:txBody>
          </p:sp>
        </p:grpSp>
      </p:grpSp>
    </p:spTree>
    <p:custDataLst>
      <p:tags r:id="rId19"/>
    </p:custData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862965" y="1332230"/>
            <a:ext cx="1653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下部钢筋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862965" y="3482340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脚撑筋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862965" y="2407285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上部钢筋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10"/>
            </p:custDataLst>
          </p:nvPr>
        </p:nvSpPr>
        <p:spPr>
          <a:xfrm>
            <a:off x="862965" y="4565015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加强筋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11"/>
            </p:custDataLst>
          </p:nvPr>
        </p:nvSpPr>
        <p:spPr>
          <a:xfrm>
            <a:off x="862965" y="5639435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其他钢筋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5563" name="Text Box 2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643505" y="1102678"/>
            <a:ext cx="46482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）楼板端部支座的钢筋构造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5565" name="Picture 2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485" y="1365886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table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462530" y="1583055"/>
            <a:ext cx="9478645" cy="5021580"/>
          </a:xfrm>
          <a:prstGeom prst="rect">
            <a:avLst/>
          </a:prstGeom>
        </p:spPr>
      </p:pic>
      <p:pic>
        <p:nvPicPr>
          <p:cNvPr id="65612" name="Picture 7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140" y="2293620"/>
            <a:ext cx="3711575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椭圆 6"/>
          <p:cNvSpPr/>
          <p:nvPr>
            <p:custDataLst>
              <p:tags r:id="rId16"/>
            </p:custDataLst>
          </p:nvPr>
        </p:nvSpPr>
        <p:spPr>
          <a:xfrm>
            <a:off x="3368040" y="3875405"/>
            <a:ext cx="283210" cy="1280795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椭圆 8"/>
          <p:cNvSpPr/>
          <p:nvPr>
            <p:custDataLst>
              <p:tags r:id="rId17"/>
            </p:custDataLst>
          </p:nvPr>
        </p:nvSpPr>
        <p:spPr>
          <a:xfrm>
            <a:off x="9212580" y="3169285"/>
            <a:ext cx="2645410" cy="343535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18"/>
            </p:custDataLst>
          </p:nvPr>
        </p:nvCxnSpPr>
        <p:spPr>
          <a:xfrm>
            <a:off x="9478645" y="4129405"/>
            <a:ext cx="2113915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19"/>
            </p:custDataLst>
          </p:nvPr>
        </p:nvCxnSpPr>
        <p:spPr>
          <a:xfrm>
            <a:off x="9478645" y="5293995"/>
            <a:ext cx="2113915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7258050" y="6190615"/>
            <a:ext cx="358775" cy="285750"/>
          </a:xfrm>
          <a:prstGeom prst="rect">
            <a:avLst/>
          </a:prstGeom>
          <a:solidFill>
            <a:srgbClr val="FAFBF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8050" y="6108065"/>
            <a:ext cx="42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b="1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11085" y="5598160"/>
            <a:ext cx="343535" cy="285750"/>
          </a:xfrm>
          <a:prstGeom prst="rect">
            <a:avLst/>
          </a:prstGeom>
          <a:solidFill>
            <a:srgbClr val="FAFBF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370445" y="5556885"/>
            <a:ext cx="424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b="1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44005" y="5005705"/>
            <a:ext cx="163195" cy="285750"/>
          </a:xfrm>
          <a:prstGeom prst="rect">
            <a:avLst/>
          </a:prstGeom>
          <a:solidFill>
            <a:srgbClr val="FAFBF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961630" y="3843655"/>
            <a:ext cx="226060" cy="285750"/>
          </a:xfrm>
          <a:prstGeom prst="rect">
            <a:avLst/>
          </a:prstGeom>
          <a:solidFill>
            <a:srgbClr val="FAFBF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6561455" y="4964430"/>
            <a:ext cx="210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i="1"/>
              <a:t>d</a:t>
            </a:r>
            <a:endParaRPr lang="en-US" altLang="zh-CN" b="1" i="1"/>
          </a:p>
        </p:txBody>
      </p:sp>
      <p:sp>
        <p:nvSpPr>
          <p:cNvPr id="27" name="文本框 26"/>
          <p:cNvSpPr txBox="1"/>
          <p:nvPr/>
        </p:nvSpPr>
        <p:spPr>
          <a:xfrm>
            <a:off x="7902575" y="3802380"/>
            <a:ext cx="343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b="1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829550" y="2976245"/>
            <a:ext cx="168275" cy="285750"/>
          </a:xfrm>
          <a:prstGeom prst="rect">
            <a:avLst/>
          </a:prstGeom>
          <a:solidFill>
            <a:srgbClr val="FAFBF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1068050" y="2695575"/>
            <a:ext cx="168275" cy="285750"/>
          </a:xfrm>
          <a:prstGeom prst="rect">
            <a:avLst/>
          </a:prstGeom>
          <a:solidFill>
            <a:srgbClr val="FAFBF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754620" y="2934970"/>
            <a:ext cx="210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i="1"/>
              <a:t>d</a:t>
            </a:r>
            <a:endParaRPr lang="en-US" altLang="zh-CN" b="1" i="1"/>
          </a:p>
        </p:txBody>
      </p:sp>
      <p:sp>
        <p:nvSpPr>
          <p:cNvPr id="35" name="矩形 34"/>
          <p:cNvSpPr/>
          <p:nvPr/>
        </p:nvSpPr>
        <p:spPr>
          <a:xfrm>
            <a:off x="9824085" y="3802380"/>
            <a:ext cx="194945" cy="285750"/>
          </a:xfrm>
          <a:prstGeom prst="rect">
            <a:avLst/>
          </a:prstGeom>
          <a:solidFill>
            <a:srgbClr val="FAFBF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10987405" y="2654300"/>
            <a:ext cx="210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i="1"/>
              <a:t>d</a:t>
            </a:r>
            <a:endParaRPr lang="en-US" altLang="zh-CN" b="1" i="1"/>
          </a:p>
        </p:txBody>
      </p:sp>
      <p:sp>
        <p:nvSpPr>
          <p:cNvPr id="38" name="矩形 37"/>
          <p:cNvSpPr/>
          <p:nvPr/>
        </p:nvSpPr>
        <p:spPr>
          <a:xfrm>
            <a:off x="10220960" y="4431665"/>
            <a:ext cx="194945" cy="285750"/>
          </a:xfrm>
          <a:prstGeom prst="rect">
            <a:avLst/>
          </a:prstGeom>
          <a:solidFill>
            <a:srgbClr val="FAFBF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9770110" y="3777615"/>
            <a:ext cx="343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b="1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0189210" y="4390390"/>
            <a:ext cx="343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b="1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829165" y="5005705"/>
            <a:ext cx="194945" cy="244475"/>
          </a:xfrm>
          <a:prstGeom prst="rect">
            <a:avLst/>
          </a:prstGeom>
          <a:solidFill>
            <a:srgbClr val="FAFBF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1099800" y="5005705"/>
            <a:ext cx="170180" cy="244475"/>
          </a:xfrm>
          <a:prstGeom prst="rect">
            <a:avLst/>
          </a:prstGeom>
          <a:solidFill>
            <a:srgbClr val="FAFBF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9749790" y="4964430"/>
            <a:ext cx="343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b="1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1025505" y="4964430"/>
            <a:ext cx="210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i="1"/>
              <a:t>d</a:t>
            </a:r>
            <a:endParaRPr lang="en-US" altLang="zh-CN" b="1" i="1"/>
          </a:p>
        </p:txBody>
      </p:sp>
      <p:sp>
        <p:nvSpPr>
          <p:cNvPr id="49" name="矩形 48"/>
          <p:cNvSpPr/>
          <p:nvPr/>
        </p:nvSpPr>
        <p:spPr>
          <a:xfrm>
            <a:off x="10220960" y="6210935"/>
            <a:ext cx="170180" cy="244475"/>
          </a:xfrm>
          <a:prstGeom prst="rect">
            <a:avLst/>
          </a:prstGeom>
          <a:solidFill>
            <a:srgbClr val="FAFBFB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10147935" y="6148705"/>
            <a:ext cx="210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i="1"/>
              <a:t>d</a:t>
            </a:r>
            <a:endParaRPr lang="en-US" altLang="zh-CN" b="1" i="1"/>
          </a:p>
        </p:txBody>
      </p:sp>
      <p:sp>
        <p:nvSpPr>
          <p:cNvPr id="51" name="标题 1"/>
          <p:cNvSpPr>
            <a:spLocks noGrp="1"/>
          </p:cNvSpPr>
          <p:nvPr/>
        </p:nvSpPr>
        <p:spPr>
          <a:xfrm>
            <a:off x="1181735" y="313055"/>
            <a:ext cx="429196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zh-CN" dirty="0">
                <a:solidFill>
                  <a:schemeClr val="tx1"/>
                </a:solidFill>
                <a:sym typeface="+mn-ea"/>
              </a:rPr>
              <a:t>计算板构件钢筋工程量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任意多边形 21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1"/>
    </p:custData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25" grpId="0" bldLvl="0" animBg="1"/>
      <p:bldP spid="4" grpId="0"/>
      <p:bldP spid="8" grpId="0" animBg="1"/>
      <p:bldP spid="12" grpId="0"/>
      <p:bldP spid="15" grpId="0" animBg="1"/>
      <p:bldP spid="18" grpId="0" animBg="1"/>
      <p:bldP spid="24" grpId="0"/>
      <p:bldP spid="27" grpId="0"/>
      <p:bldP spid="31" grpId="0" animBg="1"/>
      <p:bldP spid="32" grpId="0" animBg="1"/>
      <p:bldP spid="34" grpId="0"/>
      <p:bldP spid="35" grpId="0" animBg="1"/>
      <p:bldP spid="37" grpId="0"/>
      <p:bldP spid="38" grpId="0" animBg="1"/>
      <p:bldP spid="40" grpId="0"/>
      <p:bldP spid="41" grpId="0"/>
      <p:bldP spid="43" grpId="0" animBg="1"/>
      <p:bldP spid="44" grpId="0" animBg="1"/>
      <p:bldP spid="46" grpId="0"/>
      <p:bldP spid="47" grpId="0"/>
      <p:bldP spid="49" grpId="0" animBg="1"/>
      <p:bldP spid="50" grpId="0"/>
      <p:bldP spid="7" grpId="1" animBg="1"/>
      <p:bldP spid="9" grpId="1" animBg="1"/>
      <p:bldP spid="25" grpId="1" animBg="1"/>
      <p:bldP spid="4" grpId="1"/>
      <p:bldP spid="8" grpId="1" animBg="1"/>
      <p:bldP spid="12" grpId="1"/>
      <p:bldP spid="15" grpId="1" animBg="1"/>
      <p:bldP spid="18" grpId="1" animBg="1"/>
      <p:bldP spid="24" grpId="1"/>
      <p:bldP spid="27" grpId="1"/>
      <p:bldP spid="31" grpId="1" animBg="1"/>
      <p:bldP spid="32" grpId="1" animBg="1"/>
      <p:bldP spid="34" grpId="1"/>
      <p:bldP spid="35" grpId="1" animBg="1"/>
      <p:bldP spid="37" grpId="1"/>
      <p:bldP spid="38" grpId="1" animBg="1"/>
      <p:bldP spid="40" grpId="1"/>
      <p:bldP spid="41" grpId="1"/>
      <p:bldP spid="43" grpId="1" animBg="1"/>
      <p:bldP spid="44" grpId="1" animBg="1"/>
      <p:bldP spid="46" grpId="1"/>
      <p:bldP spid="47" grpId="1"/>
      <p:bldP spid="49" grpId="1" animBg="1"/>
      <p:bldP spid="50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862965" y="1332230"/>
            <a:ext cx="1653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下部钢筋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862965" y="3482340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脚撑筋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862965" y="2407285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上部钢筋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10"/>
            </p:custDataLst>
          </p:nvPr>
        </p:nvSpPr>
        <p:spPr>
          <a:xfrm>
            <a:off x="862965" y="4565015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加强筋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11"/>
            </p:custDataLst>
          </p:nvPr>
        </p:nvSpPr>
        <p:spPr>
          <a:xfrm>
            <a:off x="862965" y="5639435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其他钢筋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/>
        </p:nvSpPr>
        <p:spPr bwMode="auto">
          <a:xfrm>
            <a:off x="2629535" y="821055"/>
            <a:ext cx="9253855" cy="6231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80A33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80A33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80A33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80A33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80A33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80A33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80A33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80A33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80A33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l">
              <a:lnSpc>
                <a:spcPct val="19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端部支座为梁时下部贯通钢筋的计算：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9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计算公式：净跨长度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两端直锚长度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9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其中直锚长度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=max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en-US" altLang="zh-CN" sz="2400" b="1" i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，梁宽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9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端部支座为梁时上部贯通钢筋的计算：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9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计算公式：净跨长度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两端锚固长度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9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）直锚长度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≥</a:t>
            </a:r>
            <a:r>
              <a:rPr lang="en-US" altLang="zh-CN" sz="2400" b="1" i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</a:t>
            </a:r>
            <a:r>
              <a:rPr lang="en-US" altLang="zh-CN" sz="2400" b="1" baseline="-25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时，采用直锚，锚固长度为</a:t>
            </a:r>
            <a:r>
              <a:rPr lang="en-US" altLang="zh-CN" sz="2400" b="1" i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</a:t>
            </a:r>
            <a:r>
              <a:rPr lang="en-US" altLang="zh-CN" sz="2400" b="1" baseline="-25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9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）直锚长度＜</a:t>
            </a:r>
            <a:r>
              <a:rPr lang="en-US" altLang="zh-CN" sz="2400" b="1" i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</a:t>
            </a:r>
            <a:r>
              <a:rPr lang="en-US" altLang="zh-CN" sz="2400" b="1" baseline="-25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时，采用弯锚，锚固长度为梁宽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保护层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+15</a:t>
            </a:r>
            <a:r>
              <a:rPr lang="en-US" altLang="zh-CN" sz="2400" b="1" i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</a:t>
            </a:r>
            <a:r>
              <a:rPr lang="en-US" altLang="zh-CN" sz="2400" b="1" i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000" b="1" i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</a:t>
            </a:r>
            <a:r>
              <a:rPr lang="en-US" altLang="zh-CN" sz="2000" b="1" baseline="-25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为受拉钢筋锚固长度：受力钢筋通过混凝土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与钢筋的粘结将所受的力传递给混凝土所需的长度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1" name="标题 1"/>
          <p:cNvSpPr>
            <a:spLocks noGrp="1"/>
          </p:cNvSpPr>
          <p:nvPr/>
        </p:nvSpPr>
        <p:spPr>
          <a:xfrm>
            <a:off x="1181735" y="313055"/>
            <a:ext cx="429196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zh-CN" dirty="0">
                <a:solidFill>
                  <a:schemeClr val="tx1"/>
                </a:solidFill>
                <a:sym typeface="+mn-ea"/>
              </a:rPr>
              <a:t>计算板构件钢筋工程量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任意多边形 2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3"/>
    </p:custData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862965" y="1332230"/>
            <a:ext cx="1653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上部钢筋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862965" y="3482340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脚撑筋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862965" y="2407285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下部钢筋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10"/>
            </p:custDataLst>
          </p:nvPr>
        </p:nvSpPr>
        <p:spPr>
          <a:xfrm>
            <a:off x="862965" y="4565015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加强筋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11"/>
            </p:custDataLst>
          </p:nvPr>
        </p:nvSpPr>
        <p:spPr>
          <a:xfrm>
            <a:off x="862965" y="5639435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其他钢筋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97250" y="1446530"/>
            <a:ext cx="6767195" cy="453136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13"/>
            </p:custDataLst>
          </p:nvPr>
        </p:nvSpPr>
        <p:spPr>
          <a:xfrm>
            <a:off x="6380480" y="1792605"/>
            <a:ext cx="3783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b=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板上部贯通钢筋间距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+50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（参考）</a:t>
            </a:r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1" name="标题 1"/>
          <p:cNvSpPr>
            <a:spLocks noGrp="1"/>
          </p:cNvSpPr>
          <p:nvPr/>
        </p:nvSpPr>
        <p:spPr>
          <a:xfrm>
            <a:off x="1181735" y="313055"/>
            <a:ext cx="429196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zh-CN" dirty="0">
                <a:solidFill>
                  <a:schemeClr val="tx1"/>
                </a:solidFill>
                <a:sym typeface="+mn-ea"/>
              </a:rPr>
              <a:t>计算板构件钢筋工程量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任意多边形 2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87160" y="1761490"/>
            <a:ext cx="137160" cy="3282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6380480" y="1792605"/>
            <a:ext cx="210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i="1"/>
              <a:t>b</a:t>
            </a:r>
            <a:endParaRPr lang="en-US" altLang="zh-CN" b="1" i="1"/>
          </a:p>
        </p:txBody>
      </p:sp>
      <p:sp>
        <p:nvSpPr>
          <p:cNvPr id="8" name="矩形 7"/>
          <p:cNvSpPr/>
          <p:nvPr/>
        </p:nvSpPr>
        <p:spPr>
          <a:xfrm>
            <a:off x="7778750" y="3429000"/>
            <a:ext cx="241300" cy="3282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 rot="16200000">
            <a:off x="7764780" y="3528060"/>
            <a:ext cx="210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i="1"/>
              <a:t>H</a:t>
            </a:r>
            <a:endParaRPr lang="en-US" altLang="zh-CN" b="1" i="1"/>
          </a:p>
        </p:txBody>
      </p:sp>
      <p:sp>
        <p:nvSpPr>
          <p:cNvPr id="10" name="矩形 9"/>
          <p:cNvSpPr/>
          <p:nvPr/>
        </p:nvSpPr>
        <p:spPr>
          <a:xfrm>
            <a:off x="4623435" y="5527040"/>
            <a:ext cx="145415" cy="42100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483100" y="5579745"/>
            <a:ext cx="2857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 i="1"/>
              <a:t>H</a:t>
            </a:r>
            <a:endParaRPr lang="en-US" altLang="zh-CN" b="1" i="1"/>
          </a:p>
        </p:txBody>
      </p:sp>
    </p:spTree>
    <p:custDataLst>
      <p:tags r:id="rId15"/>
    </p:custData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矩形 28"/>
          <p:cNvSpPr/>
          <p:nvPr>
            <p:custDataLst>
              <p:tags r:id="rId1"/>
            </p:custDataLst>
          </p:nvPr>
        </p:nvSpPr>
        <p:spPr bwMode="auto">
          <a:xfrm>
            <a:off x="3621405" y="0"/>
            <a:ext cx="71755" cy="6858000"/>
          </a:xfrm>
          <a:prstGeom prst="rect">
            <a:avLst/>
          </a:prstGeom>
          <a:solidFill>
            <a:schemeClr val="accent1"/>
          </a:solidFill>
          <a:ln w="19050">
            <a:noFill/>
            <a:round/>
          </a:ln>
        </p:spPr>
        <p:txBody>
          <a:bodyPr wrap="square" anchor="ctr">
            <a:normAutofit/>
          </a:bodyPr>
          <a:p>
            <a:pPr algn="ctr">
              <a:lnSpc>
                <a:spcPct val="130000"/>
              </a:lnSpc>
            </a:pPr>
            <a:endParaRPr sz="1800">
              <a:solidFill>
                <a:schemeClr val="dk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>
            <p:custDataLst>
              <p:tags r:id="rId2"/>
            </p:custDataLst>
          </p:nvPr>
        </p:nvSpPr>
        <p:spPr bwMode="auto">
          <a:xfrm>
            <a:off x="3339465" y="1206183"/>
            <a:ext cx="635000" cy="635000"/>
          </a:xfrm>
          <a:prstGeom prst="ellipse">
            <a:avLst/>
          </a:prstGeom>
          <a:solidFill>
            <a:schemeClr val="lt2"/>
          </a:solidFill>
          <a:ln w="57150">
            <a:solidFill>
              <a:schemeClr val="lt1"/>
            </a:solidFill>
            <a:round/>
          </a:ln>
        </p:spPr>
        <p:txBody>
          <a:bodyPr rot="0" spcFirstLastPara="0" vert="horz" wrap="square" lIns="91440" tIns="46800" rIns="91440" bIns="46800" anchor="ctr" anchorCtr="1" forceAA="0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lang="en-US" altLang="zh-CN" sz="1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3974465" y="1333183"/>
            <a:ext cx="2439035" cy="38100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700" b="1" spc="2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板</a:t>
            </a:r>
            <a:r>
              <a:rPr lang="en-US" altLang="zh-CN" sz="2700" b="1" spc="2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识图原理</a:t>
            </a:r>
            <a:endParaRPr lang="en-US" altLang="zh-CN" sz="2700" b="1" spc="2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  <p:sp>
        <p:nvSpPr>
          <p:cNvPr id="31" name="椭圆 30"/>
          <p:cNvSpPr/>
          <p:nvPr>
            <p:custDataLst>
              <p:tags r:id="rId4"/>
            </p:custDataLst>
          </p:nvPr>
        </p:nvSpPr>
        <p:spPr bwMode="auto">
          <a:xfrm>
            <a:off x="3339465" y="2925128"/>
            <a:ext cx="635000" cy="635000"/>
          </a:xfrm>
          <a:prstGeom prst="ellipse">
            <a:avLst/>
          </a:prstGeom>
          <a:solidFill>
            <a:schemeClr val="lt2"/>
          </a:solidFill>
          <a:ln w="57150">
            <a:solidFill>
              <a:schemeClr val="lt1"/>
            </a:solidFill>
            <a:round/>
          </a:ln>
        </p:spPr>
        <p:txBody>
          <a:bodyPr rot="0" spcFirstLastPara="0" vert="horz" wrap="square" lIns="91440" tIns="46800" rIns="91440" bIns="46800" anchor="ctr" anchorCtr="1" forceAA="0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lang="en-US" altLang="zh-CN" sz="1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974465" y="3048000"/>
            <a:ext cx="3909060" cy="38100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700" b="1" spc="2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rPr>
              <a:t>计算板构件钢筋工程量</a:t>
            </a:r>
            <a:endParaRPr lang="zh-CN" altLang="en-US" sz="2700" b="1" spc="2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  <p:sp>
        <p:nvSpPr>
          <p:cNvPr id="4" name="TextBox 9"/>
          <p:cNvSpPr txBox="1"/>
          <p:nvPr>
            <p:custDataLst>
              <p:tags r:id="rId6"/>
            </p:custDataLst>
          </p:nvPr>
        </p:nvSpPr>
        <p:spPr>
          <a:xfrm>
            <a:off x="2536190" y="2316685"/>
            <a:ext cx="459740" cy="1318260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anchor="b" anchorCtr="0">
            <a:normAutofit fontScale="90000"/>
          </a:bodyPr>
          <a:p>
            <a:pPr algn="ctr"/>
            <a:r>
              <a:rPr lang="en-US" altLang="zh-CN" sz="180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等线 Light" panose="02010600030101010101" charset="-122"/>
                <a:sym typeface="Arial" panose="020B0604020202020204" pitchFamily="34" charset="0"/>
              </a:rPr>
              <a:t>CONTENTS</a:t>
            </a:r>
            <a:endParaRPr lang="en-US" altLang="zh-CN" sz="180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等线 Light" panose="02010600030101010101" charset="-122"/>
              <a:sym typeface="Arial" panose="020B0604020202020204" pitchFamily="34" charset="0"/>
            </a:endParaRPr>
          </a:p>
        </p:txBody>
      </p:sp>
      <p:sp>
        <p:nvSpPr>
          <p:cNvPr id="5" name="文本框 99"/>
          <p:cNvSpPr txBox="1"/>
          <p:nvPr>
            <p:custDataLst>
              <p:tags r:id="rId7"/>
            </p:custDataLst>
          </p:nvPr>
        </p:nvSpPr>
        <p:spPr>
          <a:xfrm>
            <a:off x="1605915" y="900000"/>
            <a:ext cx="921385" cy="284924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normAutofit lnSpcReduction="1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dirty="0">
                <a:solidFill>
                  <a:schemeClr val="accent1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微软雅黑" panose="020B0503020204020204" charset="-122"/>
              </a:rPr>
              <a:t>目录</a:t>
            </a:r>
            <a:endParaRPr lang="zh-CN" altLang="en-US" sz="4800" dirty="0">
              <a:solidFill>
                <a:schemeClr val="accent1"/>
              </a:solidFill>
              <a:latin typeface="Arial" panose="020B0604020202020204" pitchFamily="34" charset="0"/>
              <a:ea typeface="汉仪旗黑-85S" panose="00020600040101010101" pitchFamily="18" charset="-122"/>
              <a:cs typeface="微软雅黑" panose="020B0503020204020204" charset="-122"/>
            </a:endParaRPr>
          </a:p>
        </p:txBody>
      </p:sp>
      <p:sp>
        <p:nvSpPr>
          <p:cNvPr id="2" name="椭圆 1"/>
          <p:cNvSpPr/>
          <p:nvPr>
            <p:custDataLst>
              <p:tags r:id="rId8"/>
            </p:custDataLst>
          </p:nvPr>
        </p:nvSpPr>
        <p:spPr bwMode="auto">
          <a:xfrm>
            <a:off x="3339465" y="4503103"/>
            <a:ext cx="635000" cy="635000"/>
          </a:xfrm>
          <a:prstGeom prst="ellipse">
            <a:avLst/>
          </a:prstGeom>
          <a:solidFill>
            <a:schemeClr val="lt2"/>
          </a:solidFill>
          <a:ln w="57150">
            <a:solidFill>
              <a:schemeClr val="lt1"/>
            </a:solidFill>
            <a:round/>
          </a:ln>
        </p:spPr>
        <p:txBody>
          <a:bodyPr rot="0" spcFirstLastPara="0" vert="horz" wrap="square" lIns="91440" tIns="46800" rIns="91440" bIns="46800" anchor="ctr" anchorCtr="1" forceAA="0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lang="en-US" altLang="zh-CN" sz="1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3974465" y="4635183"/>
            <a:ext cx="2439035" cy="38100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700" b="1" spc="2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板钢筋实训</a:t>
            </a:r>
            <a:endParaRPr lang="zh-CN" altLang="en-US" sz="2700" b="1" spc="2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862965" y="1332230"/>
            <a:ext cx="1653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上部钢筋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862965" y="3482340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脚撑筋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862965" y="2407285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下部钢筋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10"/>
            </p:custDataLst>
          </p:nvPr>
        </p:nvSpPr>
        <p:spPr>
          <a:xfrm>
            <a:off x="862965" y="4565015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加强筋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11"/>
            </p:custDataLst>
          </p:nvPr>
        </p:nvSpPr>
        <p:spPr>
          <a:xfrm>
            <a:off x="862965" y="5639435"/>
            <a:ext cx="150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其他钢筋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1" name="标题 1"/>
          <p:cNvSpPr>
            <a:spLocks noGrp="1"/>
          </p:cNvSpPr>
          <p:nvPr/>
        </p:nvSpPr>
        <p:spPr>
          <a:xfrm>
            <a:off x="1181735" y="313055"/>
            <a:ext cx="429196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zh-CN" dirty="0">
                <a:solidFill>
                  <a:schemeClr val="tx1"/>
                </a:solidFill>
                <a:sym typeface="+mn-ea"/>
              </a:rPr>
              <a:t>计算板构件钢筋工程量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任意多边形 2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3231515" y="1069023"/>
            <a:ext cx="7994650" cy="5064125"/>
            <a:chOff x="5089" y="1684"/>
            <a:chExt cx="12590" cy="7975"/>
          </a:xfrm>
        </p:grpSpPr>
        <p:pic>
          <p:nvPicPr>
            <p:cNvPr id="79876" name="Picture 4" descr="4-25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5089" y="1684"/>
              <a:ext cx="12590" cy="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4" name="组合 3"/>
            <p:cNvGrpSpPr/>
            <p:nvPr/>
          </p:nvGrpSpPr>
          <p:grpSpPr>
            <a:xfrm>
              <a:off x="7062" y="5484"/>
              <a:ext cx="348" cy="482"/>
              <a:chOff x="7062" y="5484"/>
              <a:chExt cx="348" cy="482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7215" y="5673"/>
                <a:ext cx="165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7062" y="5484"/>
                <a:ext cx="348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4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en-US" altLang="zh-CN" sz="14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8588" y="5484"/>
              <a:ext cx="348" cy="434"/>
              <a:chOff x="7088" y="5484"/>
              <a:chExt cx="348" cy="434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7215" y="5673"/>
                <a:ext cx="165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7088" y="5484"/>
                <a:ext cx="348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2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endParaRPr lang="en-US" altLang="zh-CN" sz="12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9163" y="5967"/>
              <a:ext cx="348" cy="482"/>
              <a:chOff x="7062" y="5484"/>
              <a:chExt cx="348" cy="482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7215" y="5673"/>
                <a:ext cx="165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062" y="5484"/>
                <a:ext cx="348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4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en-US" altLang="zh-CN" sz="14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9133" y="6450"/>
              <a:ext cx="348" cy="482"/>
              <a:chOff x="7062" y="5484"/>
              <a:chExt cx="348" cy="482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7215" y="5673"/>
                <a:ext cx="165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7062" y="5484"/>
                <a:ext cx="348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4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en-US" altLang="zh-CN" sz="14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9834" y="3912"/>
              <a:ext cx="348" cy="483"/>
              <a:chOff x="7032" y="5836"/>
              <a:chExt cx="348" cy="483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7168" y="6021"/>
                <a:ext cx="165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7032" y="5836"/>
                <a:ext cx="348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4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en-US" altLang="zh-CN" sz="14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9834" y="3345"/>
              <a:ext cx="348" cy="483"/>
              <a:chOff x="7032" y="5836"/>
              <a:chExt cx="348" cy="483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7168" y="6021"/>
                <a:ext cx="165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7032" y="5836"/>
                <a:ext cx="348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4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en-US" altLang="zh-CN" sz="14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9834" y="2868"/>
              <a:ext cx="348" cy="483"/>
              <a:chOff x="7032" y="5838"/>
              <a:chExt cx="348" cy="483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168" y="6021"/>
                <a:ext cx="201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7032" y="5838"/>
                <a:ext cx="348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4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en-US" altLang="zh-CN" sz="14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9879" y="2397"/>
              <a:ext cx="348" cy="434"/>
              <a:chOff x="7088" y="5484"/>
              <a:chExt cx="348" cy="434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7215" y="5673"/>
                <a:ext cx="165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7088" y="5484"/>
                <a:ext cx="348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2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endParaRPr lang="en-US" altLang="zh-CN" sz="12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1047" y="2397"/>
              <a:ext cx="348" cy="434"/>
              <a:chOff x="7088" y="5484"/>
              <a:chExt cx="348" cy="434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7215" y="5673"/>
                <a:ext cx="165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7088" y="5484"/>
                <a:ext cx="348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2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endParaRPr lang="en-US" altLang="zh-CN" sz="12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0991" y="3090"/>
              <a:ext cx="348" cy="483"/>
              <a:chOff x="7032" y="5809"/>
              <a:chExt cx="348" cy="483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7168" y="6021"/>
                <a:ext cx="165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7032" y="5809"/>
                <a:ext cx="348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4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en-US" altLang="zh-CN" sz="14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7032" y="7667"/>
              <a:ext cx="348" cy="483"/>
              <a:chOff x="7062" y="5462"/>
              <a:chExt cx="348" cy="483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7215" y="5673"/>
                <a:ext cx="165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7062" y="5462"/>
                <a:ext cx="348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4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en-US" altLang="zh-CN" sz="14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 rot="16200000">
              <a:off x="7393" y="7403"/>
              <a:ext cx="348" cy="434"/>
              <a:chOff x="7088" y="5484"/>
              <a:chExt cx="348" cy="434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7215" y="5673"/>
                <a:ext cx="165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7088" y="5484"/>
                <a:ext cx="348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2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endParaRPr lang="en-US" altLang="zh-CN" sz="12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9271" y="7611"/>
              <a:ext cx="348" cy="483"/>
              <a:chOff x="7107" y="5510"/>
              <a:chExt cx="348" cy="483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7215" y="5673"/>
                <a:ext cx="132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7107" y="5510"/>
                <a:ext cx="348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4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en-US" altLang="zh-CN" sz="14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9194" y="8039"/>
              <a:ext cx="348" cy="434"/>
              <a:chOff x="7086" y="5512"/>
              <a:chExt cx="348" cy="434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7215" y="5673"/>
                <a:ext cx="129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7086" y="5512"/>
                <a:ext cx="348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2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endParaRPr lang="en-US" altLang="zh-CN" sz="12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8048" y="8679"/>
              <a:ext cx="348" cy="434"/>
              <a:chOff x="7088" y="5484"/>
              <a:chExt cx="348" cy="434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7215" y="5673"/>
                <a:ext cx="165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7088" y="5484"/>
                <a:ext cx="348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2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endParaRPr lang="en-US" altLang="zh-CN" sz="12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11534" y="8068"/>
              <a:ext cx="348" cy="434"/>
              <a:chOff x="7088" y="5484"/>
              <a:chExt cx="348" cy="434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7215" y="5673"/>
                <a:ext cx="165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7088" y="5484"/>
                <a:ext cx="348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2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endParaRPr lang="en-US" altLang="zh-CN" sz="12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16343" y="5967"/>
              <a:ext cx="348" cy="482"/>
              <a:chOff x="7062" y="5484"/>
              <a:chExt cx="348" cy="482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7215" y="5673"/>
                <a:ext cx="165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7062" y="5484"/>
                <a:ext cx="348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4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en-US" altLang="zh-CN" sz="14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13438" y="5598"/>
              <a:ext cx="348" cy="434"/>
              <a:chOff x="7064" y="5497"/>
              <a:chExt cx="348" cy="434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7215" y="5673"/>
                <a:ext cx="153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7064" y="5497"/>
                <a:ext cx="348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2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endParaRPr lang="en-US" altLang="zh-CN" sz="12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15099" y="5559"/>
              <a:ext cx="348" cy="434"/>
              <a:chOff x="7088" y="5484"/>
              <a:chExt cx="348" cy="434"/>
            </a:xfrm>
          </p:grpSpPr>
          <p:sp>
            <p:nvSpPr>
              <p:cNvPr id="72" name="矩形 71"/>
              <p:cNvSpPr/>
              <p:nvPr/>
            </p:nvSpPr>
            <p:spPr>
              <a:xfrm>
                <a:off x="7215" y="5673"/>
                <a:ext cx="165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7088" y="5484"/>
                <a:ext cx="348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2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endParaRPr lang="en-US" altLang="zh-CN" sz="12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15134" y="8787"/>
              <a:ext cx="348" cy="434"/>
              <a:chOff x="7088" y="5484"/>
              <a:chExt cx="348" cy="434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7215" y="5673"/>
                <a:ext cx="165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7088" y="5484"/>
                <a:ext cx="348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2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endParaRPr lang="en-US" altLang="zh-CN" sz="12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16343" y="7717"/>
              <a:ext cx="348" cy="482"/>
              <a:chOff x="7062" y="5484"/>
              <a:chExt cx="348" cy="482"/>
            </a:xfrm>
          </p:grpSpPr>
          <p:sp>
            <p:nvSpPr>
              <p:cNvPr id="79" name="矩形 78"/>
              <p:cNvSpPr/>
              <p:nvPr/>
            </p:nvSpPr>
            <p:spPr>
              <a:xfrm>
                <a:off x="7215" y="5673"/>
                <a:ext cx="165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7062" y="5484"/>
                <a:ext cx="348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4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en-US" altLang="zh-CN" sz="14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11395" y="5936"/>
              <a:ext cx="348" cy="483"/>
              <a:chOff x="7062" y="5502"/>
              <a:chExt cx="348" cy="483"/>
            </a:xfrm>
          </p:grpSpPr>
          <p:sp>
            <p:nvSpPr>
              <p:cNvPr id="82" name="矩形 81"/>
              <p:cNvSpPr/>
              <p:nvPr/>
            </p:nvSpPr>
            <p:spPr>
              <a:xfrm>
                <a:off x="7215" y="5673"/>
                <a:ext cx="142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83" name="文本框 82"/>
              <p:cNvSpPr txBox="1"/>
              <p:nvPr/>
            </p:nvSpPr>
            <p:spPr>
              <a:xfrm>
                <a:off x="7062" y="5502"/>
                <a:ext cx="348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4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en-US" altLang="zh-CN" sz="14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16405" y="3956"/>
              <a:ext cx="348" cy="482"/>
              <a:chOff x="7062" y="5484"/>
              <a:chExt cx="348" cy="482"/>
            </a:xfrm>
          </p:grpSpPr>
          <p:sp>
            <p:nvSpPr>
              <p:cNvPr id="86" name="矩形 85"/>
              <p:cNvSpPr/>
              <p:nvPr/>
            </p:nvSpPr>
            <p:spPr>
              <a:xfrm>
                <a:off x="7215" y="5673"/>
                <a:ext cx="165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7062" y="5484"/>
                <a:ext cx="348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4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en-US" altLang="zh-CN" sz="14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14020" y="7223"/>
              <a:ext cx="348" cy="362"/>
              <a:chOff x="7066" y="5582"/>
              <a:chExt cx="348" cy="362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7177" y="5673"/>
                <a:ext cx="203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90" name="文本框 89"/>
              <p:cNvSpPr txBox="1"/>
              <p:nvPr/>
            </p:nvSpPr>
            <p:spPr>
              <a:xfrm>
                <a:off x="7066" y="5582"/>
                <a:ext cx="348" cy="3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9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endParaRPr lang="en-US" altLang="zh-CN" sz="9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16405" y="2340"/>
              <a:ext cx="348" cy="483"/>
              <a:chOff x="7062" y="5483"/>
              <a:chExt cx="348" cy="48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7215" y="5673"/>
                <a:ext cx="134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93" name="文本框 92"/>
              <p:cNvSpPr txBox="1"/>
              <p:nvPr/>
            </p:nvSpPr>
            <p:spPr>
              <a:xfrm>
                <a:off x="7062" y="5483"/>
                <a:ext cx="348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4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en-US" altLang="zh-CN" sz="14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14042" y="3594"/>
              <a:ext cx="348" cy="362"/>
              <a:chOff x="7088" y="5582"/>
              <a:chExt cx="348" cy="362"/>
            </a:xfrm>
          </p:grpSpPr>
          <p:sp>
            <p:nvSpPr>
              <p:cNvPr id="95" name="矩形 94"/>
              <p:cNvSpPr/>
              <p:nvPr/>
            </p:nvSpPr>
            <p:spPr>
              <a:xfrm>
                <a:off x="7215" y="5673"/>
                <a:ext cx="165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7088" y="5582"/>
                <a:ext cx="348" cy="3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9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endParaRPr lang="en-US" altLang="zh-CN" sz="9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7730" y="4018"/>
              <a:ext cx="348" cy="483"/>
              <a:chOff x="7062" y="5462"/>
              <a:chExt cx="348" cy="483"/>
            </a:xfrm>
          </p:grpSpPr>
          <p:sp>
            <p:nvSpPr>
              <p:cNvPr id="98" name="矩形 97"/>
              <p:cNvSpPr/>
              <p:nvPr/>
            </p:nvSpPr>
            <p:spPr>
              <a:xfrm>
                <a:off x="7215" y="5673"/>
                <a:ext cx="165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99" name="文本框 98"/>
              <p:cNvSpPr txBox="1"/>
              <p:nvPr/>
            </p:nvSpPr>
            <p:spPr>
              <a:xfrm>
                <a:off x="7062" y="5462"/>
                <a:ext cx="348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4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en-US" altLang="zh-CN" sz="14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 rot="16200000">
              <a:off x="8091" y="3754"/>
              <a:ext cx="348" cy="434"/>
              <a:chOff x="7088" y="5484"/>
              <a:chExt cx="348" cy="434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7215" y="5673"/>
                <a:ext cx="165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2" name="文本框 101"/>
              <p:cNvSpPr txBox="1"/>
              <p:nvPr/>
            </p:nvSpPr>
            <p:spPr>
              <a:xfrm>
                <a:off x="7088" y="5484"/>
                <a:ext cx="348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200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endParaRPr lang="en-US" altLang="zh-CN" sz="1200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custDataLst>
      <p:tags r:id="rId14"/>
    </p:custData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4"/>
          </p:nvPr>
        </p:nvSpPr>
        <p:spPr/>
        <p:txBody>
          <a:bodyPr/>
          <a:p>
            <a:r>
              <a:rPr lang="zh-CN" altLang="zh-CN" dirty="0">
                <a:solidFill>
                  <a:schemeClr val="accent1"/>
                </a:solidFill>
              </a:rPr>
              <a:t>板钢筋实训</a:t>
            </a:r>
            <a:endParaRPr lang="zh-CN" altLang="zh-CN" dirty="0">
              <a:solidFill>
                <a:schemeClr val="accent1"/>
              </a:solidFill>
            </a:endParaRPr>
          </a:p>
        </p:txBody>
      </p:sp>
      <p:sp>
        <p:nvSpPr>
          <p:cNvPr id="7" name="标题 6"/>
          <p:cNvSpPr txBox="1"/>
          <p:nvPr>
            <p:custDataLst>
              <p:tags r:id="rId1"/>
            </p:custDataLst>
          </p:nvPr>
        </p:nvSpPr>
        <p:spPr>
          <a:xfrm>
            <a:off x="4485640" y="2146617"/>
            <a:ext cx="3220720" cy="916305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>
            <a:lvl1pPr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48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汉仪旗黑-85S" panose="00020600040101010101" pitchFamily="18" charset="-122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b="1" i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PART 03</a:t>
            </a:r>
            <a:endParaRPr kumimoji="0" lang="en-US" altLang="zh-CN" b="1" i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pPr algn="r"/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钢筋绑扎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216668"/>
            <a:ext cx="10852237" cy="5388907"/>
          </a:xfrm>
        </p:spPr>
        <p:txBody>
          <a:bodyPr/>
          <a:p>
            <a:pPr marL="0" indent="0">
              <a:buNone/>
            </a:pPr>
            <a:r>
              <a:rPr lang="en-US" altLang="zh-CN" b="1">
                <a:sym typeface="+mn-ea"/>
              </a:rPr>
              <a:t>1.</a:t>
            </a:r>
            <a:r>
              <a:rPr altLang="zh-CN" b="1">
                <a:sym typeface="+mn-ea"/>
              </a:rPr>
              <a:t>工作准备</a:t>
            </a:r>
            <a:endParaRPr lang="zh-CN" altLang="zh-CN" dirty="0"/>
          </a:p>
          <a:p>
            <a:pPr marL="0" indent="0">
              <a:lnSpc>
                <a:spcPct val="125000"/>
              </a:lnSpc>
              <a:buNone/>
            </a:pPr>
            <a:r>
              <a:rPr>
                <a:solidFill>
                  <a:srgbClr val="C00000"/>
                </a:solidFill>
                <a:sym typeface="+mn-ea"/>
              </a:rPr>
              <a:t>通过工具箱模块来认识箱子内材料组成，</a:t>
            </a:r>
            <a:r>
              <a:rPr altLang="zh-CN">
                <a:solidFill>
                  <a:srgbClr val="C00000"/>
                </a:solidFill>
                <a:sym typeface="+mn-ea"/>
              </a:rPr>
              <a:t>分别从工具箱取出</a:t>
            </a:r>
            <a:r>
              <a:rPr>
                <a:solidFill>
                  <a:srgbClr val="C00000"/>
                </a:solidFill>
                <a:sym typeface="+mn-ea"/>
              </a:rPr>
              <a:t>相应类型的钢筋及工具并按照构件及钢筋类型</a:t>
            </a:r>
            <a:r>
              <a:rPr altLang="zh-CN">
                <a:solidFill>
                  <a:srgbClr val="C00000"/>
                </a:solidFill>
                <a:sym typeface="+mn-ea"/>
              </a:rPr>
              <a:t>进行归类</a:t>
            </a:r>
            <a:r>
              <a:rPr>
                <a:solidFill>
                  <a:srgbClr val="C00000"/>
                </a:solidFill>
                <a:sym typeface="+mn-ea"/>
              </a:rPr>
              <a:t>整理</a:t>
            </a:r>
            <a:r>
              <a:rPr altLang="zh-CN">
                <a:solidFill>
                  <a:srgbClr val="C00000"/>
                </a:solidFill>
                <a:sym typeface="+mn-ea"/>
              </a:rPr>
              <a:t>。</a:t>
            </a:r>
            <a:endParaRPr lang="zh-CN" altLang="zh-CN" dirty="0">
              <a:solidFill>
                <a:srgbClr val="C00000"/>
              </a:solidFill>
            </a:endParaRPr>
          </a:p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850" y="2350135"/>
            <a:ext cx="5946775" cy="4333240"/>
          </a:xfrm>
          <a:prstGeom prst="rect">
            <a:avLst/>
          </a:prstGeom>
        </p:spPr>
      </p:pic>
      <p:sp>
        <p:nvSpPr>
          <p:cNvPr id="4" name="标题 1"/>
          <p:cNvSpPr>
            <a:spLocks noGrp="1"/>
          </p:cNvSpPr>
          <p:nvPr/>
        </p:nvSpPr>
        <p:spPr>
          <a:xfrm>
            <a:off x="1181735" y="314325"/>
            <a:ext cx="429196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zh-CN" dirty="0">
                <a:solidFill>
                  <a:schemeClr val="tx1"/>
                </a:solidFill>
                <a:sym typeface="+mn-ea"/>
              </a:rPr>
              <a:t>板钢筋实训</a:t>
            </a:r>
            <a:endParaRPr lang="zh-CN" altLang="zh-CN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任意多边形 2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3100" y="40957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pPr algn="r"/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钢筋绑扎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en-US" altLang="zh-CN" b="1">
                <a:sym typeface="+mn-ea"/>
              </a:rPr>
              <a:t>2.</a:t>
            </a:r>
            <a:r>
              <a:rPr altLang="zh-CN" b="1">
                <a:sym typeface="+mn-ea"/>
              </a:rPr>
              <a:t>钢筋绑扎</a:t>
            </a:r>
            <a:endParaRPr lang="zh-CN" altLang="zh-CN" dirty="0"/>
          </a:p>
          <a:p>
            <a:pPr lvl="0">
              <a:lnSpc>
                <a:spcPct val="150000"/>
              </a:lnSpc>
            </a:pPr>
            <a:r>
              <a:rPr altLang="zh-CN" b="1">
                <a:sym typeface="+mn-ea"/>
              </a:rPr>
              <a:t>绑扎顺序</a:t>
            </a:r>
            <a:r>
              <a:rPr altLang="zh-CN">
                <a:sym typeface="+mn-ea"/>
              </a:rPr>
              <a:t>：</a:t>
            </a:r>
            <a:endParaRPr lang="zh-CN" altLang="zh-CN" dirty="0"/>
          </a:p>
          <a:p>
            <a:pPr lvl="0">
              <a:lnSpc>
                <a:spcPct val="150000"/>
              </a:lnSpc>
            </a:pPr>
            <a:r>
              <a:rPr altLang="zh-CN">
                <a:sym typeface="+mn-ea"/>
              </a:rPr>
              <a:t>按照既定间距将整体板底部钢筋进行画线、摆放，合作绑扎。</a:t>
            </a:r>
            <a:endParaRPr lang="zh-CN" altLang="zh-CN" dirty="0"/>
          </a:p>
          <a:p>
            <a:pPr lvl="0">
              <a:lnSpc>
                <a:spcPct val="150000"/>
              </a:lnSpc>
            </a:pPr>
            <a:r>
              <a:rPr altLang="zh-CN">
                <a:sym typeface="+mn-ea"/>
              </a:rPr>
              <a:t>根据图纸给出梁信息对负筋进行正确摆放，然后将分布筋放到负筋下发进行绑扎。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altLang="zh-CN">
                <a:sym typeface="+mn-ea"/>
              </a:rPr>
              <a:t>放好马凳筋并整体绑扎固定。</a:t>
            </a:r>
            <a:endParaRPr lang="zh-CN" altLang="zh-CN" dirty="0"/>
          </a:p>
          <a:p>
            <a:endParaRPr lang="zh-CN" altLang="en-US"/>
          </a:p>
        </p:txBody>
      </p:sp>
      <p:pic>
        <p:nvPicPr>
          <p:cNvPr id="8194" name="Picture 2" descr="9"/>
          <p:cNvPicPr>
            <a:picLocks noChangeAspect="1" noChangeArrowheads="1"/>
          </p:cNvPicPr>
          <p:nvPr/>
        </p:nvPicPr>
        <p:blipFill>
          <a:blip r:embed="rId1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880" y="3053715"/>
            <a:ext cx="4595495" cy="3481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/>
        </p:nvSpPr>
        <p:spPr>
          <a:xfrm>
            <a:off x="1181735" y="314325"/>
            <a:ext cx="429196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zh-CN" dirty="0">
                <a:solidFill>
                  <a:schemeClr val="tx1"/>
                </a:solidFill>
                <a:sym typeface="+mn-ea"/>
              </a:rPr>
              <a:t>板钢筋实训</a:t>
            </a:r>
            <a:endParaRPr lang="zh-CN" altLang="zh-CN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任意多边形 2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3100" y="40957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1215390" y="2562542"/>
            <a:ext cx="4359910" cy="1172210"/>
          </a:xfrm>
        </p:spPr>
        <p:txBody>
          <a:bodyPr wrap="square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600">
                <a:solidFill>
                  <a:schemeClr val="accent1"/>
                </a:solidFill>
              </a:rPr>
              <a:t>谢谢</a:t>
            </a:r>
            <a:r>
              <a:rPr lang="en-US" altLang="zh-CN" sz="6600">
                <a:solidFill>
                  <a:schemeClr val="accent1"/>
                </a:solidFill>
              </a:rPr>
              <a:t>!</a:t>
            </a:r>
            <a:endParaRPr lang="en-US" altLang="zh-CN" sz="6600">
              <a:solidFill>
                <a:schemeClr val="accent1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4"/>
          </p:nvPr>
        </p:nvSpPr>
        <p:spPr/>
        <p:txBody>
          <a:bodyPr/>
          <a:p>
            <a:r>
              <a:rPr lang="zh-CN" altLang="zh-CN" dirty="0">
                <a:solidFill>
                  <a:schemeClr val="accent1"/>
                </a:solidFill>
              </a:rPr>
              <a:t>板识图原理</a:t>
            </a:r>
            <a:endParaRPr lang="zh-CN" altLang="zh-CN" dirty="0">
              <a:solidFill>
                <a:schemeClr val="accent1"/>
              </a:solidFill>
            </a:endParaRPr>
          </a:p>
        </p:txBody>
      </p:sp>
      <p:sp>
        <p:nvSpPr>
          <p:cNvPr id="7" name="标题 6"/>
          <p:cNvSpPr txBox="1"/>
          <p:nvPr>
            <p:custDataLst>
              <p:tags r:id="rId1"/>
            </p:custDataLst>
          </p:nvPr>
        </p:nvSpPr>
        <p:spPr>
          <a:xfrm>
            <a:off x="4485640" y="2146617"/>
            <a:ext cx="3220720" cy="916305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>
            <a:lvl1pPr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48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汉仪旗黑-85S" panose="00020600040101010101" pitchFamily="18" charset="-122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b="1" i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PART 01</a:t>
            </a:r>
            <a:endParaRPr kumimoji="0" lang="en-US" altLang="zh-CN" b="1" i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10245" name="Text Box 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21970" y="1314450"/>
            <a:ext cx="11148060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（一）有梁楼盖板平法施工图的表示方法</a:t>
            </a:r>
            <a:endParaRPr lang="zh-CN" altLang="en-US" sz="2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图集的平法板钢筋标注模仿平法梁的做法，对板钢筋标注分为“集中标注”和“原位标注”两种</a:t>
            </a:r>
            <a:endParaRPr lang="en-US" altLang="zh-CN" sz="2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endParaRPr lang="zh-CN" altLang="en-US" sz="20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8"/>
            </p:custDataLst>
          </p:nvPr>
        </p:nvGraphicFramePr>
        <p:xfrm>
          <a:off x="1120140" y="3523615"/>
          <a:ext cx="9921240" cy="2578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0310"/>
                <a:gridCol w="2480310"/>
                <a:gridCol w="2480310"/>
                <a:gridCol w="2480310"/>
              </a:tblGrid>
              <a:tr h="64452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板类型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代号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序号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例子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64452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楼面板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LB</a:t>
                      </a:r>
                      <a:endParaRPr lang="en-US" altLang="zh-CN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××</a:t>
                      </a:r>
                      <a:endParaRPr lang="en-US" altLang="zh-CN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LB1</a:t>
                      </a:r>
                      <a:endParaRPr lang="en-US" altLang="zh-CN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64452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屋面板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WB</a:t>
                      </a:r>
                      <a:endParaRPr lang="en-US" altLang="zh-CN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××</a:t>
                      </a:r>
                      <a:endParaRPr lang="en-US" altLang="zh-CN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WB2</a:t>
                      </a:r>
                      <a:endParaRPr lang="en-US" altLang="zh-CN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64452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悬挑板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XB</a:t>
                      </a:r>
                      <a:endParaRPr lang="en-US" altLang="zh-CN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××</a:t>
                      </a:r>
                      <a:endParaRPr lang="en-US" altLang="zh-CN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XB3</a:t>
                      </a:r>
                      <a:endParaRPr lang="en-US" altLang="zh-CN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3" name="标题 1"/>
          <p:cNvSpPr>
            <a:spLocks noGrp="1"/>
          </p:cNvSpPr>
          <p:nvPr/>
        </p:nvSpPr>
        <p:spPr>
          <a:xfrm>
            <a:off x="1181735" y="313055"/>
            <a:ext cx="429196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识读板构件平法施工图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2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0140" y="248221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板块集中标注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120140" y="3033395"/>
            <a:ext cx="719010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）板块编号</a:t>
            </a:r>
            <a:endParaRPr lang="zh-CN" altLang="en-US" sz="2000" b="1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11268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826895" y="4745990"/>
            <a:ext cx="87452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 indent="269875"/>
            <a:endParaRPr lang="zh-CN" altLang="zh-CN" sz="2400" b="1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674495" y="2034540"/>
            <a:ext cx="719010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）板厚注写</a:t>
            </a:r>
            <a:endParaRPr lang="zh-CN" altLang="en-US" sz="2000" b="1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674495" y="2567940"/>
            <a:ext cx="845375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板厚注写为  </a:t>
            </a:r>
            <a:r>
              <a:rPr lang="en-US" altLang="zh-CN" sz="2000" b="1" i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 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=×××(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为垂直于板面的厚度）  例：</a:t>
            </a:r>
            <a:r>
              <a:rPr lang="en-US" altLang="zh-CN" sz="2000" b="1" i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 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=120</a:t>
            </a:r>
            <a:endParaRPr lang="en-US" altLang="zh-CN" sz="20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altLang="zh-CN" sz="20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674495" y="3634740"/>
            <a:ext cx="359473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）贯通纵筋</a:t>
            </a:r>
            <a:endParaRPr lang="zh-CN" altLang="en-US" sz="2000" b="1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674495" y="4191635"/>
            <a:ext cx="923099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代表下部，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代表上部，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B&amp;T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代表下部与上部；</a:t>
            </a:r>
            <a:endParaRPr lang="zh-CN" altLang="en-US" sz="20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代表</a:t>
            </a:r>
            <a:r>
              <a:rPr lang="en-US" altLang="zh-CN" sz="2000" b="1" i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 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向贯通纵筋，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代表</a:t>
            </a:r>
            <a:r>
              <a:rPr lang="en-US" altLang="zh-CN" sz="2000" b="1" i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 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向贯通纵筋，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X&amp;Y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代表两向贯通纵筋配置相同。</a:t>
            </a:r>
            <a:endParaRPr lang="zh-CN" altLang="en-US" sz="20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1181735" y="313055"/>
            <a:ext cx="429196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识读板构件平法施工图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2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758440" y="1504950"/>
            <a:ext cx="6675120" cy="4485640"/>
            <a:chOff x="4344" y="2370"/>
            <a:chExt cx="10512" cy="7064"/>
          </a:xfrm>
        </p:grpSpPr>
        <p:graphicFrame>
          <p:nvGraphicFramePr>
            <p:cNvPr id="26627" name="对象 26626"/>
            <p:cNvGraphicFramePr>
              <a:graphicFrameLocks noChangeAspect="1"/>
            </p:cNvGraphicFramePr>
            <p:nvPr/>
          </p:nvGraphicFramePr>
          <p:xfrm>
            <a:off x="4344" y="2370"/>
            <a:ext cx="10513" cy="70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7" imgW="5210810" imgH="2180590" progId="Word.Document.8">
                    <p:embed/>
                  </p:oleObj>
                </mc:Choice>
                <mc:Fallback>
                  <p:oleObj name="" r:id="rId7" imgW="5210810" imgH="2180590" progId="Word.Document.8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8"/>
                        <a:srcRect r="37134"/>
                        <a:stretch>
                          <a:fillRect/>
                        </a:stretch>
                      </p:blipFill>
                      <p:spPr>
                        <a:xfrm>
                          <a:off x="4344" y="2370"/>
                          <a:ext cx="10513" cy="706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" name="文本框 1"/>
            <p:cNvSpPr txBox="1"/>
            <p:nvPr/>
          </p:nvSpPr>
          <p:spPr>
            <a:xfrm>
              <a:off x="5170" y="4224"/>
              <a:ext cx="443" cy="725"/>
            </a:xfrm>
            <a:prstGeom prst="rect">
              <a:avLst/>
            </a:prstGeom>
            <a:solidFill>
              <a:srgbClr val="FBFCFC"/>
            </a:solidFill>
          </p:spPr>
          <p:txBody>
            <a:bodyPr wrap="square" rtlCol="0" anchor="t">
              <a:spAutoFit/>
            </a:bodyPr>
            <a:p>
              <a:r>
                <a:rPr lang="en-US" altLang="zh-CN" sz="2400" b="1" i="1">
                  <a:solidFill>
                    <a:schemeClr val="dk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x</a:t>
              </a:r>
              <a:endParaRPr lang="en-US" altLang="zh-CN" sz="2400" b="1" i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9291" y="4880"/>
              <a:ext cx="443" cy="725"/>
            </a:xfrm>
            <a:prstGeom prst="rect">
              <a:avLst/>
            </a:prstGeom>
            <a:solidFill>
              <a:srgbClr val="FBFCFC"/>
            </a:solidFill>
          </p:spPr>
          <p:txBody>
            <a:bodyPr wrap="square" rtlCol="0" anchor="t">
              <a:spAutoFit/>
            </a:bodyPr>
            <a:p>
              <a:r>
                <a:rPr lang="en-US" altLang="zh-CN" sz="2400" b="1" i="1">
                  <a:solidFill>
                    <a:schemeClr val="dk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y</a:t>
              </a:r>
              <a:endParaRPr lang="en-US" altLang="zh-CN" sz="2400" b="1" i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8" name="标题 1"/>
          <p:cNvSpPr>
            <a:spLocks noGrp="1"/>
          </p:cNvSpPr>
          <p:nvPr/>
        </p:nvSpPr>
        <p:spPr>
          <a:xfrm>
            <a:off x="1181735" y="313055"/>
            <a:ext cx="429196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识读板构件平法施工图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2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12290" name="内容占位符 2"/>
          <p:cNvSpPr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1743710" y="1917065"/>
            <a:ext cx="689038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69900" indent="-469900">
              <a:buFontTx/>
              <a:buNone/>
            </a:pPr>
            <a:r>
              <a:rPr lang="zh-CN" altLang="en-US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）板面标高高差</a:t>
            </a:r>
            <a:r>
              <a:rPr lang="zh-CN" altLang="en-US" sz="36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360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981835" y="2840990"/>
            <a:ext cx="8390255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板面标高高差系指相对于结构层楼面标高的高差，应将其注写在括号内，且有高差则注，无高差不注。</a:t>
            </a:r>
            <a:endParaRPr lang="zh-CN" altLang="en-US" sz="20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例：（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-0.100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）表示板块比本层楼面标高低</a:t>
            </a:r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0.100 m</a:t>
            </a:r>
            <a:endParaRPr lang="en-US" altLang="zh-CN" sz="20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标题 1"/>
          <p:cNvSpPr>
            <a:spLocks noGrp="1"/>
          </p:cNvSpPr>
          <p:nvPr/>
        </p:nvSpPr>
        <p:spPr>
          <a:xfrm>
            <a:off x="1181735" y="313055"/>
            <a:ext cx="429196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识读板构件平法施工图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2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12294" name="Text Box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57935" y="1101090"/>
            <a:ext cx="640016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、板支座原位标注</a:t>
            </a:r>
            <a:endParaRPr lang="zh-CN" altLang="en-US" sz="2400" b="1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544320" y="1587500"/>
            <a:ext cx="8907780" cy="928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）板支座原位标注的内容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板支座上部非贯通纵筋（即上部非贯通纵筋）和悬挑板上部受力钢筋，俗称支座负筋。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13735" y="2674620"/>
            <a:ext cx="5764530" cy="3839210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/>
        </p:nvSpPr>
        <p:spPr>
          <a:xfrm>
            <a:off x="1181735" y="313055"/>
            <a:ext cx="429196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识读板构件平法施工图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2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13316" name="Text Box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83005" y="2128520"/>
            <a:ext cx="9737090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</a:t>
            </a:r>
            <a:r>
              <a:rPr lang="en-US" altLang="zh-CN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用垂直于板支座（梁或墙）的一段适宜长度的中粗实线来代表上部非贯通纵筋，在上部非贯通纵筋上注写：钢筋编号、配筋值、横向连续布置的跨数（注写在括号内，且当为一跨时可不注），以及是否横向布置到梁的悬挑端。</a:t>
            </a:r>
            <a:endParaRPr lang="zh-CN" altLang="en-US" sz="2000" b="1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82370" y="4515485"/>
            <a:ext cx="9737725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20000"/>
              </a:spcBef>
            </a:pPr>
            <a:r>
              <a:rPr lang="zh-CN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</a:t>
            </a:r>
            <a:r>
              <a:rPr lang="en-US" altLang="zh-CN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在上部非贯通纵筋的下方注写自支座边线向跨内的延伸长度。</a:t>
            </a:r>
            <a:r>
              <a:rPr lang="zh-CN" altLang="en-US" sz="20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200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endParaRPr lang="zh-CN" altLang="en-US" sz="200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标题 1"/>
          <p:cNvSpPr>
            <a:spLocks noGrp="1"/>
          </p:cNvSpPr>
          <p:nvPr/>
        </p:nvSpPr>
        <p:spPr>
          <a:xfrm>
            <a:off x="1181735" y="313055"/>
            <a:ext cx="429196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识读板构件平法施工图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2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448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448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TEMPLATE_THUMBS_INDEX" val="1、4、6、8、11、15、16、19、20、21、22、24、29、34、37、38"/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4448"/>
</p:tagLst>
</file>

<file path=ppt/tags/tag14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448_1*a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产品发布会"/>
  <p:tag name="KSO_WM_UNIT_TEXT_FILL_FORE_SCHEMECOLOR_INDEX_BRIGHTNESS" val="0"/>
  <p:tag name="KSO_WM_UNIT_TEXT_FILL_FORE_SCHEMECOLOR_INDEX" val="13"/>
  <p:tag name="KSO_WM_UNIT_TEXT_FILL_TYPE" val="1"/>
</p:tagLst>
</file>

<file path=ppt/tags/tag149.xml><?xml version="1.0" encoding="utf-8"?>
<p:tagLst xmlns:p="http://schemas.openxmlformats.org/presentationml/2006/main">
  <p:tag name="KSO_WM_TEMPLATE_THUMBS_INDEX" val="1、4、6、8、11、15、16、19、20、21、22、24、29、34、37、38、39"/>
  <p:tag name="KSO_WM_TEMPLATE_CATEGORY" val="custom"/>
  <p:tag name="KSO_WM_TEMPLATE_INDEX" val="20204448"/>
  <p:tag name="KSO_WM_TAG_VERSION" val="1.0"/>
  <p:tag name="KSO_WM_SLIDE_ID" val="custom20204448_1"/>
  <p:tag name="KSO_WM_SLIDE_INDEX" val="1"/>
  <p:tag name="KSO_WM_SLIDE_ITEM_CNT" val="0"/>
  <p:tag name="KSO_WM_SLIDE_LAYOUT" val="a_b"/>
  <p:tag name="KSO_WM_SLIDE_LAYOUT_CNT" val="1_3"/>
  <p:tag name="KSO_WM_SLIDE_TYPE" val="title"/>
  <p:tag name="KSO_WM_BEAUTIFY_FLAG" val="#wm#"/>
  <p:tag name="KSO_WM_TEMPLATE_SUBCATEGORY" val="0"/>
  <p:tag name="KSO_WM_TEMPLATE_MASTER_TYPE" val="1"/>
  <p:tag name="KSO_WM_TEMPLATE_COLOR_TYPE" val="1"/>
  <p:tag name="KSO_WM_SLIDE_SUBTYPE" val="pureTxt"/>
  <p:tag name="KSO_WM_TEMPLATE_MASTER_THUMB_INDEX" val="1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COLOR_SCHEME_SHAPE_ID" val="18"/>
  <p:tag name="KSO_WM_UNIT_COLOR_SCHEME_PARENT_PAGE" val="0_3"/>
  <p:tag name="KSO_WM_UNIT_DECOLORIZATION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custom20204448_3*l_i*1_1"/>
  <p:tag name="KSO_WM_TEMPLATE_CATEGORY" val="custom"/>
  <p:tag name="KSO_WM_TEMPLATE_INDEX" val="20204448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540,&quot;left&quot;:262.95,&quot;top&quot;:0,&quot;width&quot;:357.8}"/>
</p:tagLst>
</file>

<file path=ppt/tags/tag151.xml><?xml version="1.0" encoding="utf-8"?>
<p:tagLst xmlns:p="http://schemas.openxmlformats.org/presentationml/2006/main">
  <p:tag name="KSO_WM_UNIT_COLOR_SCHEME_SHAPE_ID" val="19"/>
  <p:tag name="KSO_WM_UNIT_COLOR_SCHEME_PARENT_PAGE" val="0_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4448_3*l_h_i*1_1_1"/>
  <p:tag name="KSO_WM_TEMPLATE_CATEGORY" val="custom"/>
  <p:tag name="KSO_WM_TEMPLATE_INDEX" val="2020444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5"/>
  <p:tag name="KSO_WM_UNIT_TEXT_FILL_TYPE" val="1"/>
  <p:tag name="KSO_WM_UNIT_USESOURCEFORMAT_APPLY" val="1"/>
  <p:tag name="KSO_WM_DIAGRAM_VIRTUALLY_FRAME" val="{&quot;height&quot;:540,&quot;left&quot;:262.95,&quot;top&quot;:0,&quot;width&quot;:357.8}"/>
</p:tagLst>
</file>

<file path=ppt/tags/tag152.xml><?xml version="1.0" encoding="utf-8"?>
<p:tagLst xmlns:p="http://schemas.openxmlformats.org/presentationml/2006/main">
  <p:tag name="KSO_WM_UNIT_COLOR_SCHEME_SHAPE_ID" val="14"/>
  <p:tag name="KSO_WM_UNIT_COLOR_SCHEME_PARENT_PAGE" val="0_3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custom20204448_3*l_h_a*1_2_1"/>
  <p:tag name="KSO_WM_TEMPLATE_CATEGORY" val="custom"/>
  <p:tag name="KSO_WM_TEMPLATE_INDEX" val="20204448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_BRIGHTNESS" val="0.15"/>
  <p:tag name="KSO_WM_UNIT_TEXT_FILL_FORE_SCHEMECOLOR_INDEX" val="13"/>
  <p:tag name="KSO_WM_UNIT_TEXT_FILL_TYPE" val="1"/>
  <p:tag name="KSO_WM_UNIT_USESOURCEFORMAT_APPLY" val="1"/>
  <p:tag name="KSO_WM_DIAGRAM_VIRTUALLY_FRAME" val="{&quot;height&quot;:540,&quot;left&quot;:262.95,&quot;top&quot;:0,&quot;width&quot;:357.8}"/>
</p:tagLst>
</file>

<file path=ppt/tags/tag153.xml><?xml version="1.0" encoding="utf-8"?>
<p:tagLst xmlns:p="http://schemas.openxmlformats.org/presentationml/2006/main">
  <p:tag name="KSO_WM_UNIT_COLOR_SCHEME_SHAPE_ID" val="20"/>
  <p:tag name="KSO_WM_UNIT_COLOR_SCHEME_PARENT_PAGE" val="0_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4448_3*l_h_i*1_2_1"/>
  <p:tag name="KSO_WM_TEMPLATE_CATEGORY" val="custom"/>
  <p:tag name="KSO_WM_TEMPLATE_INDEX" val="2020444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5"/>
  <p:tag name="KSO_WM_UNIT_TEXT_FILL_TYPE" val="1"/>
  <p:tag name="KSO_WM_UNIT_USESOURCEFORMAT_APPLY" val="1"/>
  <p:tag name="KSO_WM_DIAGRAM_VIRTUALLY_FRAME" val="{&quot;height&quot;:540,&quot;left&quot;:262.95,&quot;top&quot;:0,&quot;width&quot;:357.8}"/>
</p:tagLst>
</file>

<file path=ppt/tags/tag154.xml><?xml version="1.0" encoding="utf-8"?>
<p:tagLst xmlns:p="http://schemas.openxmlformats.org/presentationml/2006/main">
  <p:tag name="KSO_WM_UNIT_COLOR_SCHEME_SHAPE_ID" val="12"/>
  <p:tag name="KSO_WM_UNIT_COLOR_SCHEME_PARENT_PAGE" val="0_3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custom20204448_3*l_h_a*1_3_1"/>
  <p:tag name="KSO_WM_TEMPLATE_CATEGORY" val="custom"/>
  <p:tag name="KSO_WM_TEMPLATE_INDEX" val="20204448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_BRIGHTNESS" val="0.15"/>
  <p:tag name="KSO_WM_UNIT_TEXT_FILL_FORE_SCHEMECOLOR_INDEX" val="13"/>
  <p:tag name="KSO_WM_UNIT_TEXT_FILL_TYPE" val="1"/>
  <p:tag name="KSO_WM_UNIT_USESOURCEFORMAT_APPLY" val="1"/>
  <p:tag name="KSO_WM_DIAGRAM_VIRTUALLY_FRAME" val="{&quot;height&quot;:540,&quot;left&quot;:262.95,&quot;top&quot;:0,&quot;width&quot;:357.8}"/>
</p:tagLst>
</file>

<file path=ppt/tags/tag15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custom20204448_3*b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CONTENTS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UNIT_ISCONTENTSTITLE" val="1"/>
  <p:tag name="KSO_WM_UNIT_ISNUMDGMTITLE" val="0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4448_3*a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目 录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UNIT_COLOR_SCHEME_SHAPE_ID" val="20"/>
  <p:tag name="KSO_WM_UNIT_COLOR_SCHEME_PARENT_PAGE" val="0_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4448_3*l_h_i*1_2_1"/>
  <p:tag name="KSO_WM_TEMPLATE_CATEGORY" val="custom"/>
  <p:tag name="KSO_WM_TEMPLATE_INDEX" val="2020444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5"/>
  <p:tag name="KSO_WM_UNIT_TEXT_FILL_TYPE" val="1"/>
  <p:tag name="KSO_WM_UNIT_USESOURCEFORMAT_APPLY" val="1"/>
  <p:tag name="KSO_WM_DIAGRAM_VIRTUALLY_FRAME" val="{&quot;height&quot;:540,&quot;left&quot;:262.95,&quot;top&quot;:0,&quot;width&quot;:357.8}"/>
</p:tagLst>
</file>

<file path=ppt/tags/tag158.xml><?xml version="1.0" encoding="utf-8"?>
<p:tagLst xmlns:p="http://schemas.openxmlformats.org/presentationml/2006/main">
  <p:tag name="KSO_WM_UNIT_COLOR_SCHEME_SHAPE_ID" val="12"/>
  <p:tag name="KSO_WM_UNIT_COLOR_SCHEME_PARENT_PAGE" val="0_3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custom20204448_3*l_h_a*1_3_1"/>
  <p:tag name="KSO_WM_TEMPLATE_CATEGORY" val="custom"/>
  <p:tag name="KSO_WM_TEMPLATE_INDEX" val="20204448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_BRIGHTNESS" val="0.15"/>
  <p:tag name="KSO_WM_UNIT_TEXT_FILL_FORE_SCHEMECOLOR_INDEX" val="13"/>
  <p:tag name="KSO_WM_UNIT_TEXT_FILL_TYPE" val="1"/>
  <p:tag name="KSO_WM_UNIT_USESOURCEFORMAT_APPLY" val="1"/>
  <p:tag name="KSO_WM_DIAGRAM_VIRTUALLY_FRAME" val="{&quot;height&quot;:540,&quot;left&quot;:262.95,&quot;top&quot;:0,&quot;width&quot;:357.8}"/>
</p:tagLst>
</file>

<file path=ppt/tags/tag159.xml><?xml version="1.0" encoding="utf-8"?>
<p:tagLst xmlns:p="http://schemas.openxmlformats.org/presentationml/2006/main">
  <p:tag name="KSO_WM_SLIDE_ID" val="custom20204448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4448"/>
  <p:tag name="KSO_WM_SLIDE_LAYOUT" val="a_b_l"/>
  <p:tag name="KSO_WM_SLIDE_LAYOUT_CNT" val="1_1_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ISCONTENTSTITLE" val="0"/>
  <p:tag name="KSO_WM_UNIT_NOCLEAR" val="0"/>
  <p:tag name="KSO_WM_UNIT_VALUE" val="5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4448_6*e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PART 01"/>
  <p:tag name="KSO_WM_UNIT_TEXT_FILL_FORE_SCHEMECOLOR_INDEX_BRIGHTNESS" val="0"/>
  <p:tag name="KSO_WM_UNIT_TEXT_FILL_FORE_SCHEMECOLOR_INDEX" val="5"/>
  <p:tag name="KSO_WM_UNIT_TEXT_FILL_TYPE" val="1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204448"/>
</p:tagLst>
</file>

<file path=ppt/tags/tag1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4.xml><?xml version="1.0" encoding="utf-8"?>
<p:tagLst xmlns:p="http://schemas.openxmlformats.org/presentationml/2006/main">
  <p:tag name="KSO_WM_UNIT_TEXT_FILL_FORE_SCHEMECOLOR_INDEX_BRIGHTNESS" val="-0.5"/>
  <p:tag name="KSO_WM_UNIT_TEXT_FILL_FORE_SCHEMECOLOR_INDEX" val="5"/>
  <p:tag name="KSO_WM_UNIT_TEXT_FILL_TYPE" val="1"/>
</p:tagLst>
</file>

<file path=ppt/tags/tag165.xml><?xml version="1.0" encoding="utf-8"?>
<p:tagLst xmlns:p="http://schemas.openxmlformats.org/presentationml/2006/main">
  <p:tag name="TABLE_ENDDRAG_ORIGIN_RECT" val="781*253"/>
  <p:tag name="TABLE_ENDDRAG_RECT" val="76*245*781*253"/>
</p:tagLst>
</file>

<file path=ppt/tags/tag166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167.xml><?xml version="1.0" encoding="utf-8"?>
<p:tagLst xmlns:p="http://schemas.openxmlformats.org/presentationml/2006/main">
  <p:tag name="KSO_WM_UNIT_TEXT_FILL_FORE_SCHEMECOLOR_INDEX_BRIGHTNESS" val="-0.5"/>
  <p:tag name="KSO_WM_UNIT_TEXT_FILL_FORE_SCHEMECOLOR_INDEX" val="5"/>
  <p:tag name="KSO_WM_UNIT_TEXT_FILL_TYPE" val="1"/>
</p:tagLst>
</file>

<file path=ppt/tags/tag168.xml><?xml version="1.0" encoding="utf-8"?>
<p:tagLst xmlns:p="http://schemas.openxmlformats.org/presentationml/2006/main">
  <p:tag name="KSO_WM_TEMPLATE_CATEGORY" val="custom"/>
  <p:tag name="KSO_WM_TEMPLATE_INDEX" val="160396"/>
  <p:tag name="KSO_WM_TAG_VERSION" val="1.0"/>
  <p:tag name="KSO_WM_SLIDE_ID" val="custom160396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07"/>
  <p:tag name="KSO_WM_SLIDE_SIZE" val="828*379"/>
  <p:tag name="KSO_WM_SLIDE_BK_DARK_LIGHT" val="2"/>
  <p:tag name="KSO_WM_SLIDE_BACKGROUND_TYPE" val="general"/>
</p:tagLst>
</file>

<file path=ppt/tags/tag1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71.xml><?xml version="1.0" encoding="utf-8"?>
<p:tagLst xmlns:p="http://schemas.openxmlformats.org/presentationml/2006/main">
  <p:tag name="KSO_WM_UNIT_TEXT_FILL_FORE_SCHEMECOLOR_INDEX_BRIGHTNESS" val="-0.5"/>
  <p:tag name="KSO_WM_UNIT_TEXT_FILL_FORE_SCHEMECOLOR_INDEX" val="5"/>
  <p:tag name="KSO_WM_UNIT_TEXT_FILL_TYPE" val="1"/>
</p:tagLst>
</file>

<file path=ppt/tags/tag172.xml><?xml version="1.0" encoding="utf-8"?>
<p:tagLst xmlns:p="http://schemas.openxmlformats.org/presentationml/2006/main">
  <p:tag name="KSO_WM_UNIT_TEXT_FILL_FORE_SCHEMECOLOR_INDEX_BRIGHTNESS" val="-0.5"/>
  <p:tag name="KSO_WM_UNIT_TEXT_FILL_FORE_SCHEMECOLOR_INDEX" val="5"/>
  <p:tag name="KSO_WM_UNIT_TEXT_FILL_TYPE" val="1"/>
</p:tagLst>
</file>

<file path=ppt/tags/tag1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4.xml><?xml version="1.0" encoding="utf-8"?>
<p:tagLst xmlns:p="http://schemas.openxmlformats.org/presentationml/2006/main">
  <p:tag name="KSO_WM_UNIT_TEXT_FILL_FORE_SCHEMECOLOR_INDEX_BRIGHTNESS" val="-0.5"/>
  <p:tag name="KSO_WM_UNIT_TEXT_FILL_FORE_SCHEMECOLOR_INDEX" val="5"/>
  <p:tag name="KSO_WM_UNIT_TEXT_FILL_TYPE" val="1"/>
</p:tagLst>
</file>

<file path=ppt/tags/tag1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6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177.xml><?xml version="1.0" encoding="utf-8"?>
<p:tagLst xmlns:p="http://schemas.openxmlformats.org/presentationml/2006/main">
  <p:tag name="KSO_WM_TEMPLATE_CATEGORY" val="custom"/>
  <p:tag name="KSO_WM_TEMPLATE_INDEX" val="160396"/>
  <p:tag name="KSO_WM_TAG_VERSION" val="1.0"/>
  <p:tag name="KSO_WM_SLIDE_ID" val="custom160396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07"/>
  <p:tag name="KSO_WM_SLIDE_SIZE" val="828*379"/>
  <p:tag name="KSO_WM_SLIDE_BK_DARK_LIGHT" val="2"/>
  <p:tag name="KSO_WM_SLIDE_BACKGROUND_TYPE" val="general"/>
</p:tagLst>
</file>

<file path=ppt/tags/tag1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181.xml><?xml version="1.0" encoding="utf-8"?>
<p:tagLst xmlns:p="http://schemas.openxmlformats.org/presentationml/2006/main">
  <p:tag name="KSO_WM_TEMPLATE_CATEGORY" val="custom"/>
  <p:tag name="KSO_WM_TEMPLATE_INDEX" val="160396"/>
  <p:tag name="KSO_WM_TAG_VERSION" val="1.0"/>
  <p:tag name="KSO_WM_SLIDE_ID" val="custom160396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07"/>
  <p:tag name="KSO_WM_SLIDE_SIZE" val="828*379"/>
  <p:tag name="KSO_WM_SLIDE_BK_DARK_LIGHT" val="2"/>
  <p:tag name="KSO_WM_SLIDE_BACKGROUND_TYPE" val="general"/>
</p:tagLst>
</file>

<file path=ppt/tags/tag1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84.xml><?xml version="1.0" encoding="utf-8"?>
<p:tagLst xmlns:p="http://schemas.openxmlformats.org/presentationml/2006/main">
  <p:tag name="KSO_WM_UNIT_TEXT_FILL_FORE_SCHEMECOLOR_INDEX_BRIGHTNESS" val="-0.5"/>
  <p:tag name="KSO_WM_UNIT_TEXT_FILL_FORE_SCHEMECOLOR_INDEX" val="5"/>
  <p:tag name="KSO_WM_UNIT_TEXT_FILL_TYPE" val="1"/>
</p:tagLst>
</file>

<file path=ppt/tags/tag1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6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187.xml><?xml version="1.0" encoding="utf-8"?>
<p:tagLst xmlns:p="http://schemas.openxmlformats.org/presentationml/2006/main">
  <p:tag name="KSO_WM_TEMPLATE_CATEGORY" val="custom"/>
  <p:tag name="KSO_WM_TEMPLATE_INDEX" val="160396"/>
  <p:tag name="KSO_WM_TAG_VERSION" val="1.0"/>
  <p:tag name="KSO_WM_SLIDE_ID" val="custom160396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07"/>
  <p:tag name="KSO_WM_SLIDE_SIZE" val="828*379"/>
  <p:tag name="KSO_WM_SLIDE_BK_DARK_LIGHT" val="2"/>
  <p:tag name="KSO_WM_SLIDE_BACKGROUND_TYPE" val="general"/>
</p:tagLst>
</file>

<file path=ppt/tags/tag1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TEXT_FILL_FORE_SCHEMECOLOR_INDEX_BRIGHTNESS" val="-0.5"/>
  <p:tag name="KSO_WM_UNIT_TEXT_FILL_FORE_SCHEMECOLOR_INDEX" val="5"/>
  <p:tag name="KSO_WM_UNIT_TEXT_FILL_TYPE" val="1"/>
</p:tagLst>
</file>

<file path=ppt/tags/tag1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2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193.xml><?xml version="1.0" encoding="utf-8"?>
<p:tagLst xmlns:p="http://schemas.openxmlformats.org/presentationml/2006/main">
  <p:tag name="KSO_WM_TEMPLATE_CATEGORY" val="custom"/>
  <p:tag name="KSO_WM_TEMPLATE_INDEX" val="160396"/>
  <p:tag name="KSO_WM_TAG_VERSION" val="1.0"/>
  <p:tag name="KSO_WM_SLIDE_ID" val="custom160396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07"/>
  <p:tag name="KSO_WM_SLIDE_SIZE" val="828*379"/>
  <p:tag name="KSO_WM_SLIDE_BK_DARK_LIGHT" val="2"/>
  <p:tag name="KSO_WM_SLIDE_BACKGROUND_TYPE" val="general"/>
</p:tagLst>
</file>

<file path=ppt/tags/tag1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96.xml><?xml version="1.0" encoding="utf-8"?>
<p:tagLst xmlns:p="http://schemas.openxmlformats.org/presentationml/2006/main">
  <p:tag name="KSO_WM_UNIT_TEXT_FILL_FORE_SCHEMECOLOR_INDEX_BRIGHTNESS" val="-0.5"/>
  <p:tag name="KSO_WM_UNIT_TEXT_FILL_FORE_SCHEMECOLOR_INDEX" val="5"/>
  <p:tag name="KSO_WM_UNIT_TEXT_FILL_TYPE" val="1"/>
</p:tagLst>
</file>

<file path=ppt/tags/tag197.xml><?xml version="1.0" encoding="utf-8"?>
<p:tagLst xmlns:p="http://schemas.openxmlformats.org/presentationml/2006/main">
  <p:tag name="KSO_WM_UNIT_TEXT_FILL_FORE_SCHEMECOLOR_INDEX_BRIGHTNESS" val="-0.5"/>
  <p:tag name="KSO_WM_UNIT_TEXT_FILL_FORE_SCHEMECOLOR_INDEX" val="5"/>
  <p:tag name="KSO_WM_UNIT_TEXT_FILL_TYPE" val="1"/>
</p:tagLst>
</file>

<file path=ppt/tags/tag198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199.xml><?xml version="1.0" encoding="utf-8"?>
<p:tagLst xmlns:p="http://schemas.openxmlformats.org/presentationml/2006/main">
  <p:tag name="KSO_WM_TEMPLATE_CATEGORY" val="custom"/>
  <p:tag name="KSO_WM_TEMPLATE_INDEX" val="160396"/>
  <p:tag name="KSO_WM_TAG_VERSION" val="1.0"/>
  <p:tag name="KSO_WM_SLIDE_ID" val="custom160396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07"/>
  <p:tag name="KSO_WM_SLIDE_SIZE" val="828*379"/>
  <p:tag name="KSO_WM_SLIDE_BK_DARK_LIGHT" val="2"/>
  <p:tag name="KSO_WM_SLIDE_BACKGROUND_TYPE" val="general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3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204.xml><?xml version="1.0" encoding="utf-8"?>
<p:tagLst xmlns:p="http://schemas.openxmlformats.org/presentationml/2006/main">
  <p:tag name="KSO_WM_TEMPLATE_CATEGORY" val="custom"/>
  <p:tag name="KSO_WM_TEMPLATE_INDEX" val="160396"/>
  <p:tag name="KSO_WM_TAG_VERSION" val="1.0"/>
  <p:tag name="KSO_WM_SLIDE_ID" val="custom160396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07"/>
  <p:tag name="KSO_WM_SLIDE_SIZE" val="828*379"/>
  <p:tag name="KSO_WM_SLIDE_BK_DARK_LIGHT" val="2"/>
  <p:tag name="KSO_WM_SLIDE_BACKGROUND_TYPE" val="general"/>
</p:tagLst>
</file>

<file path=ppt/tags/tag2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07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208.xml><?xml version="1.0" encoding="utf-8"?>
<p:tagLst xmlns:p="http://schemas.openxmlformats.org/presentationml/2006/main">
  <p:tag name="KSO_WM_TEMPLATE_CATEGORY" val="custom"/>
  <p:tag name="KSO_WM_TEMPLATE_INDEX" val="160396"/>
  <p:tag name="KSO_WM_TAG_VERSION" val="1.0"/>
  <p:tag name="KSO_WM_SLIDE_ID" val="custom160396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07"/>
  <p:tag name="KSO_WM_SLIDE_SIZE" val="828*379"/>
  <p:tag name="KSO_WM_SLIDE_BK_DARK_LIGHT" val="2"/>
  <p:tag name="KSO_WM_SLIDE_BACKGROUND_TYPE" val="general"/>
</p:tagLst>
</file>

<file path=ppt/tags/tag2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11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212.xml><?xml version="1.0" encoding="utf-8"?>
<p:tagLst xmlns:p="http://schemas.openxmlformats.org/presentationml/2006/main">
  <p:tag name="KSO_WM_TEMPLATE_CATEGORY" val="custom"/>
  <p:tag name="KSO_WM_TEMPLATE_INDEX" val="160396"/>
  <p:tag name="KSO_WM_TAG_VERSION" val="1.0"/>
  <p:tag name="KSO_WM_SLIDE_ID" val="custom160396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07"/>
  <p:tag name="KSO_WM_SLIDE_SIZE" val="828*379"/>
  <p:tag name="KSO_WM_SLIDE_BK_DARK_LIGHT" val="2"/>
  <p:tag name="KSO_WM_SLIDE_BACKGROUND_TYPE" val="general"/>
</p:tagLst>
</file>

<file path=ppt/tags/tag2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15.xml><?xml version="1.0" encoding="utf-8"?>
<p:tagLst xmlns:p="http://schemas.openxmlformats.org/presentationml/2006/main">
  <p:tag name="KSO_WM_UNIT_TEXT_FILL_FORE_SCHEMECOLOR_INDEX_BRIGHTNESS" val="-0.25"/>
  <p:tag name="KSO_WM_UNIT_TEXT_FILL_FORE_SCHEMECOLOR_INDEX" val="5"/>
  <p:tag name="KSO_WM_UNIT_TEXT_FILL_TYPE" val="1"/>
</p:tagLst>
</file>

<file path=ppt/tags/tag216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217.xml><?xml version="1.0" encoding="utf-8"?>
<p:tagLst xmlns:p="http://schemas.openxmlformats.org/presentationml/2006/main">
  <p:tag name="KSO_WM_TEMPLATE_CATEGORY" val="custom"/>
  <p:tag name="KSO_WM_TEMPLATE_INDEX" val="160396"/>
  <p:tag name="KSO_WM_TAG_VERSION" val="1.0"/>
  <p:tag name="KSO_WM_SLIDE_ID" val="custom160396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07"/>
  <p:tag name="KSO_WM_SLIDE_SIZE" val="828*379"/>
  <p:tag name="KSO_WM_SLIDE_BK_DARK_LIGHT" val="2"/>
  <p:tag name="KSO_WM_SLIDE_BACKGROUND_TYPE" val="general"/>
</p:tagLst>
</file>

<file path=ppt/tags/tag218.xml><?xml version="1.0" encoding="utf-8"?>
<p:tagLst xmlns:p="http://schemas.openxmlformats.org/presentationml/2006/main">
  <p:tag name="KSO_WM_UNIT_ISCONTENTSTITLE" val="0"/>
  <p:tag name="KSO_WM_UNIT_NOCLEAR" val="0"/>
  <p:tag name="KSO_WM_UNIT_VALUE" val="5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4448_6*e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PART 01"/>
  <p:tag name="KSO_WM_UNIT_TEXT_FILL_FORE_SCHEMECOLOR_INDEX_BRIGHTNESS" val="0"/>
  <p:tag name="KSO_WM_UNIT_TEXT_FILL_FORE_SCHEMECOLOR_INDEX" val="5"/>
  <p:tag name="KSO_WM_UNIT_TEXT_FILL_TYPE" val="1"/>
</p:tagLst>
</file>

<file path=ppt/tags/tag21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448_6*a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单击此处添加标题"/>
  <p:tag name="KSO_WM_UNIT_TEXT_FILL_FORE_SCHEMECOLOR_INDEX_BRIGHTNESS" val="0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TEMPLATE_CATEGORY" val="custom"/>
  <p:tag name="KSO_WM_TEMPLATE_INDEX" val="20204448"/>
  <p:tag name="KSO_WM_TAG_VERSION" val="1.0"/>
  <p:tag name="KSO_WM_SLIDE_ID" val="custom20204448_7"/>
  <p:tag name="KSO_WM_SLIDE_INDEX" val="7"/>
  <p:tag name="KSO_WM_SLIDE_ITEM_CNT" val="0"/>
  <p:tag name="KSO_WM_SLIDE_LAYOUT" val="a_b_e"/>
  <p:tag name="KSO_WM_SLIDE_LAYOUT_CNT" val="1_1_1"/>
  <p:tag name="KSO_WM_SLIDE_TYPE" val="sectionTitle"/>
  <p:tag name="KSO_WM_BEAUTIFY_FLAG" val="#wm#"/>
  <p:tag name="KSO_WM_TEMPLATE_SUBCATEGORY" val="0"/>
  <p:tag name="KSO_WM_TEMPLATE_MASTER_TYPE" val="1"/>
  <p:tag name="KSO_WM_TEMPLATE_COLOR_TYPE" val="1"/>
  <p:tag name="KSO_WM_SLIDE_SUBTYPE" val="pureTxt"/>
</p:tagLst>
</file>

<file path=ppt/tags/tag2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3.xml><?xml version="1.0" encoding="utf-8"?>
<p:tagLst xmlns:p="http://schemas.openxmlformats.org/presentationml/2006/main">
  <p:tag name="KSO_WM_UNIT_TEXT_FILL_FORE_SCHEMECOLOR_INDEX_BRIGHTNESS" val="-0.25"/>
  <p:tag name="KSO_WM_UNIT_TEXT_FILL_FORE_SCHEMECOLOR_INDEX" val="5"/>
  <p:tag name="KSO_WM_UNIT_TEXT_FILL_TYPE" val="1"/>
</p:tagLst>
</file>

<file path=ppt/tags/tag224.xml><?xml version="1.0" encoding="utf-8"?>
<p:tagLst xmlns:p="http://schemas.openxmlformats.org/presentationml/2006/main">
  <p:tag name="KSO_WM_UNIT_TEXT_FILL_FORE_SCHEMECOLOR_INDEX_BRIGHTNESS" val="-0.25"/>
  <p:tag name="KSO_WM_UNIT_TEXT_FILL_FORE_SCHEMECOLOR_INDEX" val="5"/>
  <p:tag name="KSO_WM_UNIT_TEXT_FILL_TYPE" val="1"/>
</p:tagLst>
</file>

<file path=ppt/tags/tag225.xml><?xml version="1.0" encoding="utf-8"?>
<p:tagLst xmlns:p="http://schemas.openxmlformats.org/presentationml/2006/main">
  <p:tag name="KSO_WM_UNIT_TEXT_FILL_FORE_SCHEMECOLOR_INDEX_BRIGHTNESS" val="-0.25"/>
  <p:tag name="KSO_WM_UNIT_TEXT_FILL_FORE_SCHEMECOLOR_INDEX" val="5"/>
  <p:tag name="KSO_WM_UNIT_TEXT_FILL_TYPE" val="1"/>
</p:tagLst>
</file>

<file path=ppt/tags/tag226.xml><?xml version="1.0" encoding="utf-8"?>
<p:tagLst xmlns:p="http://schemas.openxmlformats.org/presentationml/2006/main">
  <p:tag name="KSO_WM_UNIT_TEXT_FILL_FORE_SCHEMECOLOR_INDEX_BRIGHTNESS" val="-0.25"/>
  <p:tag name="KSO_WM_UNIT_TEXT_FILL_FORE_SCHEMECOLOR_INDEX" val="5"/>
  <p:tag name="KSO_WM_UNIT_TEXT_FILL_TYPE" val="1"/>
</p:tagLst>
</file>

<file path=ppt/tags/tag227.xml><?xml version="1.0" encoding="utf-8"?>
<p:tagLst xmlns:p="http://schemas.openxmlformats.org/presentationml/2006/main">
  <p:tag name="KSO_WM_UNIT_TEXT_FILL_FORE_SCHEMECOLOR_INDEX_BRIGHTNESS" val="-0.25"/>
  <p:tag name="KSO_WM_UNIT_TEXT_FILL_FORE_SCHEMECOLOR_INDEX" val="5"/>
  <p:tag name="KSO_WM_UNIT_TEXT_FILL_TYPE" val="1"/>
</p:tagLst>
</file>

<file path=ppt/tags/tag228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9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1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2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3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4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5.xml><?xml version="1.0" encoding="utf-8"?>
<p:tagLst xmlns:p="http://schemas.openxmlformats.org/presentationml/2006/main">
  <p:tag name="KSO_WM_UNIT_TEXT_FILL_FORE_SCHEMECOLOR_INDEX_BRIGHTNESS" val="-0.25"/>
  <p:tag name="KSO_WM_UNIT_TEXT_FILL_FORE_SCHEMECOLOR_INDEX" val="5"/>
  <p:tag name="KSO_WM_UNIT_TEXT_FILL_TYPE" val="1"/>
</p:tagLst>
</file>

<file path=ppt/tags/tag236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23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TEXT_FILL_FORE_SCHEMECOLOR_INDEX_BRIGHTNESS" val="-0.25"/>
  <p:tag name="KSO_WM_UNIT_TEXT_FILL_FORE_SCHEMECOLOR_INDEX" val="5"/>
  <p:tag name="KSO_WM_UNIT_TEXT_FILL_TYPE" val="1"/>
</p:tagLst>
</file>

<file path=ppt/tags/tag241.xml><?xml version="1.0" encoding="utf-8"?>
<p:tagLst xmlns:p="http://schemas.openxmlformats.org/presentationml/2006/main">
  <p:tag name="KSO_WM_UNIT_TEXT_FILL_FORE_SCHEMECOLOR_INDEX_BRIGHTNESS" val="0.6"/>
  <p:tag name="KSO_WM_UNIT_TEXT_FILL_FORE_SCHEMECOLOR_INDEX" val="5"/>
  <p:tag name="KSO_WM_UNIT_TEXT_FILL_TYPE" val="1"/>
</p:tagLst>
</file>

<file path=ppt/tags/tag242.xml><?xml version="1.0" encoding="utf-8"?>
<p:tagLst xmlns:p="http://schemas.openxmlformats.org/presentationml/2006/main">
  <p:tag name="KSO_WM_UNIT_TEXT_FILL_FORE_SCHEMECOLOR_INDEX_BRIGHTNESS" val="-0.25"/>
  <p:tag name="KSO_WM_UNIT_TEXT_FILL_FORE_SCHEMECOLOR_INDEX" val="5"/>
  <p:tag name="KSO_WM_UNIT_TEXT_FILL_TYPE" val="1"/>
</p:tagLst>
</file>

<file path=ppt/tags/tag243.xml><?xml version="1.0" encoding="utf-8"?>
<p:tagLst xmlns:p="http://schemas.openxmlformats.org/presentationml/2006/main">
  <p:tag name="KSO_WM_UNIT_TEXT_FILL_FORE_SCHEMECOLOR_INDEX_BRIGHTNESS" val="0.6"/>
  <p:tag name="KSO_WM_UNIT_TEXT_FILL_FORE_SCHEMECOLOR_INDEX" val="5"/>
  <p:tag name="KSO_WM_UNIT_TEXT_FILL_TYPE" val="1"/>
</p:tagLst>
</file>

<file path=ppt/tags/tag244.xml><?xml version="1.0" encoding="utf-8"?>
<p:tagLst xmlns:p="http://schemas.openxmlformats.org/presentationml/2006/main">
  <p:tag name="KSO_WM_UNIT_TEXT_FILL_FORE_SCHEMECOLOR_INDEX_BRIGHTNESS" val="0.6"/>
  <p:tag name="KSO_WM_UNIT_TEXT_FILL_FORE_SCHEMECOLOR_INDEX" val="5"/>
  <p:tag name="KSO_WM_UNIT_TEXT_FILL_TYPE" val="1"/>
</p:tagLst>
</file>

<file path=ppt/tags/tag2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6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8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24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52.xml><?xml version="1.0" encoding="utf-8"?>
<p:tagLst xmlns:p="http://schemas.openxmlformats.org/presentationml/2006/main">
  <p:tag name="KSO_WM_UNIT_TEXT_FILL_FORE_SCHEMECOLOR_INDEX_BRIGHTNESS" val="-0.25"/>
  <p:tag name="KSO_WM_UNIT_TEXT_FILL_FORE_SCHEMECOLOR_INDEX" val="5"/>
  <p:tag name="KSO_WM_UNIT_TEXT_FILL_TYPE" val="1"/>
</p:tagLst>
</file>

<file path=ppt/tags/tag253.xml><?xml version="1.0" encoding="utf-8"?>
<p:tagLst xmlns:p="http://schemas.openxmlformats.org/presentationml/2006/main">
  <p:tag name="KSO_WM_UNIT_TEXT_FILL_FORE_SCHEMECOLOR_INDEX_BRIGHTNESS" val="0.6"/>
  <p:tag name="KSO_WM_UNIT_TEXT_FILL_FORE_SCHEMECOLOR_INDEX" val="5"/>
  <p:tag name="KSO_WM_UNIT_TEXT_FILL_TYPE" val="1"/>
</p:tagLst>
</file>

<file path=ppt/tags/tag254.xml><?xml version="1.0" encoding="utf-8"?>
<p:tagLst xmlns:p="http://schemas.openxmlformats.org/presentationml/2006/main">
  <p:tag name="KSO_WM_UNIT_TEXT_FILL_FORE_SCHEMECOLOR_INDEX_BRIGHTNESS" val="-0.25"/>
  <p:tag name="KSO_WM_UNIT_TEXT_FILL_FORE_SCHEMECOLOR_INDEX" val="5"/>
  <p:tag name="KSO_WM_UNIT_TEXT_FILL_TYPE" val="1"/>
</p:tagLst>
</file>

<file path=ppt/tags/tag255.xml><?xml version="1.0" encoding="utf-8"?>
<p:tagLst xmlns:p="http://schemas.openxmlformats.org/presentationml/2006/main">
  <p:tag name="KSO_WM_UNIT_TEXT_FILL_FORE_SCHEMECOLOR_INDEX_BRIGHTNESS" val="0.6"/>
  <p:tag name="KSO_WM_UNIT_TEXT_FILL_FORE_SCHEMECOLOR_INDEX" val="5"/>
  <p:tag name="KSO_WM_UNIT_TEXT_FILL_TYPE" val="1"/>
</p:tagLst>
</file>

<file path=ppt/tags/tag256.xml><?xml version="1.0" encoding="utf-8"?>
<p:tagLst xmlns:p="http://schemas.openxmlformats.org/presentationml/2006/main">
  <p:tag name="KSO_WM_UNIT_TEXT_FILL_FORE_SCHEMECOLOR_INDEX_BRIGHTNESS" val="0.6"/>
  <p:tag name="KSO_WM_UNIT_TEXT_FILL_FORE_SCHEMECOLOR_INDEX" val="5"/>
  <p:tag name="KSO_WM_UNIT_TEXT_FILL_TYPE" val="1"/>
</p:tagLst>
</file>

<file path=ppt/tags/tag2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261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262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26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66.xml><?xml version="1.0" encoding="utf-8"?>
<p:tagLst xmlns:p="http://schemas.openxmlformats.org/presentationml/2006/main">
  <p:tag name="KSO_WM_UNIT_TEXT_FILL_FORE_SCHEMECOLOR_INDEX_BRIGHTNESS" val="-0.25"/>
  <p:tag name="KSO_WM_UNIT_TEXT_FILL_FORE_SCHEMECOLOR_INDEX" val="5"/>
  <p:tag name="KSO_WM_UNIT_TEXT_FILL_TYPE" val="1"/>
</p:tagLst>
</file>

<file path=ppt/tags/tag267.xml><?xml version="1.0" encoding="utf-8"?>
<p:tagLst xmlns:p="http://schemas.openxmlformats.org/presentationml/2006/main">
  <p:tag name="KSO_WM_UNIT_TEXT_FILL_FORE_SCHEMECOLOR_INDEX_BRIGHTNESS" val="0.6"/>
  <p:tag name="KSO_WM_UNIT_TEXT_FILL_FORE_SCHEMECOLOR_INDEX" val="5"/>
  <p:tag name="KSO_WM_UNIT_TEXT_FILL_TYPE" val="1"/>
</p:tagLst>
</file>

<file path=ppt/tags/tag268.xml><?xml version="1.0" encoding="utf-8"?>
<p:tagLst xmlns:p="http://schemas.openxmlformats.org/presentationml/2006/main">
  <p:tag name="KSO_WM_UNIT_TEXT_FILL_FORE_SCHEMECOLOR_INDEX_BRIGHTNESS" val="-0.25"/>
  <p:tag name="KSO_WM_UNIT_TEXT_FILL_FORE_SCHEMECOLOR_INDEX" val="5"/>
  <p:tag name="KSO_WM_UNIT_TEXT_FILL_TYPE" val="1"/>
</p:tagLst>
</file>

<file path=ppt/tags/tag269.xml><?xml version="1.0" encoding="utf-8"?>
<p:tagLst xmlns:p="http://schemas.openxmlformats.org/presentationml/2006/main">
  <p:tag name="KSO_WM_UNIT_TEXT_FILL_FORE_SCHEMECOLOR_INDEX_BRIGHTNESS" val="0.6"/>
  <p:tag name="KSO_WM_UNIT_TEXT_FILL_FORE_SCHEMECOLOR_INDEX" val="5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TEXT_FILL_FORE_SCHEMECOLOR_INDEX_BRIGHTNESS" val="0.6"/>
  <p:tag name="KSO_WM_UNIT_TEXT_FILL_FORE_SCHEMECOLOR_INDEX" val="5"/>
  <p:tag name="KSO_WM_UNIT_TEXT_FILL_TYPE" val="1"/>
</p:tagLst>
</file>

<file path=ppt/tags/tag271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27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75.xml><?xml version="1.0" encoding="utf-8"?>
<p:tagLst xmlns:p="http://schemas.openxmlformats.org/presentationml/2006/main">
  <p:tag name="KSO_WM_UNIT_TEXT_FILL_FORE_SCHEMECOLOR_INDEX_BRIGHTNESS" val="0.6"/>
  <p:tag name="KSO_WM_UNIT_TEXT_FILL_FORE_SCHEMECOLOR_INDEX" val="5"/>
  <p:tag name="KSO_WM_UNIT_TEXT_FILL_TYPE" val="1"/>
</p:tagLst>
</file>

<file path=ppt/tags/tag276.xml><?xml version="1.0" encoding="utf-8"?>
<p:tagLst xmlns:p="http://schemas.openxmlformats.org/presentationml/2006/main">
  <p:tag name="KSO_WM_UNIT_TEXT_FILL_FORE_SCHEMECOLOR_INDEX_BRIGHTNESS" val="-0.25"/>
  <p:tag name="KSO_WM_UNIT_TEXT_FILL_FORE_SCHEMECOLOR_INDEX" val="5"/>
  <p:tag name="KSO_WM_UNIT_TEXT_FILL_TYPE" val="1"/>
</p:tagLst>
</file>

<file path=ppt/tags/tag277.xml><?xml version="1.0" encoding="utf-8"?>
<p:tagLst xmlns:p="http://schemas.openxmlformats.org/presentationml/2006/main">
  <p:tag name="KSO_WM_UNIT_TEXT_FILL_FORE_SCHEMECOLOR_INDEX_BRIGHTNESS" val="0.6"/>
  <p:tag name="KSO_WM_UNIT_TEXT_FILL_FORE_SCHEMECOLOR_INDEX" val="5"/>
  <p:tag name="KSO_WM_UNIT_TEXT_FILL_TYPE" val="1"/>
</p:tagLst>
</file>

<file path=ppt/tags/tag278.xml><?xml version="1.0" encoding="utf-8"?>
<p:tagLst xmlns:p="http://schemas.openxmlformats.org/presentationml/2006/main">
  <p:tag name="KSO_WM_UNIT_TEXT_FILL_FORE_SCHEMECOLOR_INDEX_BRIGHTNESS" val="0.6"/>
  <p:tag name="KSO_WM_UNIT_TEXT_FILL_FORE_SCHEMECOLOR_INDEX" val="5"/>
  <p:tag name="KSO_WM_UNIT_TEXT_FILL_TYPE" val="1"/>
</p:tagLst>
</file>

<file path=ppt/tags/tag279.xml><?xml version="1.0" encoding="utf-8"?>
<p:tagLst xmlns:p="http://schemas.openxmlformats.org/presentationml/2006/main">
  <p:tag name="KSO_WM_UNIT_TEXT_FILL_FORE_SCHEMECOLOR_INDEX_BRIGHTNESS" val="0.6"/>
  <p:tag name="KSO_WM_UNIT_TEXT_FILL_FORE_SCHEMECOLOR_INDEX" val="5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1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28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5.xml><?xml version="1.0" encoding="utf-8"?>
<p:tagLst xmlns:p="http://schemas.openxmlformats.org/presentationml/2006/main">
  <p:tag name="KSO_WM_UNIT_TEXT_FILL_FORE_SCHEMECOLOR_INDEX_BRIGHTNESS" val="0.6"/>
  <p:tag name="KSO_WM_UNIT_TEXT_FILL_FORE_SCHEMECOLOR_INDEX" val="5"/>
  <p:tag name="KSO_WM_UNIT_TEXT_FILL_TYPE" val="1"/>
</p:tagLst>
</file>

<file path=ppt/tags/tag286.xml><?xml version="1.0" encoding="utf-8"?>
<p:tagLst xmlns:p="http://schemas.openxmlformats.org/presentationml/2006/main">
  <p:tag name="KSO_WM_UNIT_TEXT_FILL_FORE_SCHEMECOLOR_INDEX_BRIGHTNESS" val="0.6"/>
  <p:tag name="KSO_WM_UNIT_TEXT_FILL_FORE_SCHEMECOLOR_INDEX" val="5"/>
  <p:tag name="KSO_WM_UNIT_TEXT_FILL_TYPE" val="1"/>
</p:tagLst>
</file>

<file path=ppt/tags/tag287.xml><?xml version="1.0" encoding="utf-8"?>
<p:tagLst xmlns:p="http://schemas.openxmlformats.org/presentationml/2006/main">
  <p:tag name="KSO_WM_UNIT_TEXT_FILL_FORE_SCHEMECOLOR_INDEX_BRIGHTNESS" val="0.6"/>
  <p:tag name="KSO_WM_UNIT_TEXT_FILL_FORE_SCHEMECOLOR_INDEX" val="5"/>
  <p:tag name="KSO_WM_UNIT_TEXT_FILL_TYPE" val="1"/>
</p:tagLst>
</file>

<file path=ppt/tags/tag288.xml><?xml version="1.0" encoding="utf-8"?>
<p:tagLst xmlns:p="http://schemas.openxmlformats.org/presentationml/2006/main">
  <p:tag name="KSO_WM_UNIT_TEXT_FILL_FORE_SCHEMECOLOR_INDEX_BRIGHTNESS" val="-0.25"/>
  <p:tag name="KSO_WM_UNIT_TEXT_FILL_FORE_SCHEMECOLOR_INDEX" val="5"/>
  <p:tag name="KSO_WM_UNIT_TEXT_FILL_TYPE" val="1"/>
</p:tagLst>
</file>

<file path=ppt/tags/tag289.xml><?xml version="1.0" encoding="utf-8"?>
<p:tagLst xmlns:p="http://schemas.openxmlformats.org/presentationml/2006/main">
  <p:tag name="KSO_WM_UNIT_TEXT_FILL_FORE_SCHEMECOLOR_INDEX_BRIGHTNESS" val="0.6"/>
  <p:tag name="KSO_WM_UNIT_TEXT_FILL_FORE_SCHEMECOLOR_INDEX" val="5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29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2.xml><?xml version="1.0" encoding="utf-8"?>
<p:tagLst xmlns:p="http://schemas.openxmlformats.org/presentationml/2006/main">
  <p:tag name="KSO_WM_UNIT_ISCONTENTSTITLE" val="0"/>
  <p:tag name="KSO_WM_UNIT_NOCLEAR" val="0"/>
  <p:tag name="KSO_WM_UNIT_VALUE" val="5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4448_6*e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PART 01"/>
  <p:tag name="KSO_WM_UNIT_TEXT_FILL_FORE_SCHEMECOLOR_INDEX_BRIGHTNESS" val="0"/>
  <p:tag name="KSO_WM_UNIT_TEXT_FILL_FORE_SCHEMECOLOR_INDEX" val="5"/>
  <p:tag name="KSO_WM_UNIT_TEXT_FILL_TYPE" val="1"/>
</p:tagLst>
</file>

<file path=ppt/tags/tag293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294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295.xml><?xml version="1.0" encoding="utf-8"?>
<p:tagLst xmlns:p="http://schemas.openxmlformats.org/presentationml/2006/main">
  <p:tag name="KSO_WM_UNIT_ISCONTENTSTITLE" val="0"/>
  <p:tag name="KSO_WM_UNIT_ISNUMDGMTITLE" val="0"/>
  <p:tag name="KSO_WM_UNIT_NOCLEAR" val="1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448_38*a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谢谢观看"/>
  <p:tag name="KSO_WM_UNIT_TEXT_FILL_FORE_SCHEMECOLOR_INDEX_BRIGHTNESS" val="0"/>
  <p:tag name="KSO_WM_UNIT_TEXT_FILL_FORE_SCHEMECOLOR_INDEX" val="13"/>
  <p:tag name="KSO_WM_UNIT_TEXT_FILL_TYPE" val="1"/>
</p:tagLst>
</file>

<file path=ppt/tags/tag296.xml><?xml version="1.0" encoding="utf-8"?>
<p:tagLst xmlns:p="http://schemas.openxmlformats.org/presentationml/2006/main">
  <p:tag name="KSO_WM_TEMPLATE_CATEGORY" val="custom"/>
  <p:tag name="KSO_WM_TEMPLATE_INDEX" val="20204448"/>
  <p:tag name="KSO_WM_TAG_VERSION" val="1.0"/>
  <p:tag name="KSO_WM_SLIDE_ID" val="custom20204448_39"/>
  <p:tag name="KSO_WM_SLIDE_INDEX" val="39"/>
  <p:tag name="KSO_WM_SLIDE_ITEM_CNT" val="0"/>
  <p:tag name="KSO_WM_SLIDE_LAYOUT" val="a_b"/>
  <p:tag name="KSO_WM_SLIDE_LAYOUT_CNT" val="1_1"/>
  <p:tag name="KSO_WM_SLIDE_TYPE" val="endPage"/>
  <p:tag name="KSO_WM_BEAUTIFY_FLAG" val="#wm#"/>
  <p:tag name="KSO_WM_TEMPLATE_SUBCATEGORY" val="0"/>
  <p:tag name="KSO_WM_TEMPLATE_MASTER_TYPE" val="1"/>
  <p:tag name="KSO_WM_TEMPLATE_COLOR_TYPE" val="1"/>
  <p:tag name="KSO_WM_SLIDE_SUBTYPE" val="pureTxt"/>
</p:tagLst>
</file>

<file path=ppt/tags/tag297.xml><?xml version="1.0" encoding="utf-8"?>
<p:tagLst xmlns:p="http://schemas.openxmlformats.org/presentationml/2006/main">
  <p:tag name="commondata" val="eyJoZGlkIjoiMWI1MjIwNDNhMDIwYmVhNGVmZGU2NGM1ZjQwMzBlNGMifQ==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*y*1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A000120140530A99PPBG">
  <a:themeElements>
    <a:clrScheme name="106">
      <a:dk1>
        <a:srgbClr val="4B4D4F"/>
      </a:dk1>
      <a:lt1>
        <a:srgbClr val="FFFFFF"/>
      </a:lt1>
      <a:dk2>
        <a:srgbClr val="3D3F41"/>
      </a:dk2>
      <a:lt2>
        <a:srgbClr val="FFFFFF"/>
      </a:lt2>
      <a:accent1>
        <a:srgbClr val="DC5C31"/>
      </a:accent1>
      <a:accent2>
        <a:srgbClr val="EA9B26"/>
      </a:accent2>
      <a:accent3>
        <a:srgbClr val="D36D8D"/>
      </a:accent3>
      <a:accent4>
        <a:srgbClr val="D46E5A"/>
      </a:accent4>
      <a:accent5>
        <a:srgbClr val="FCCF86"/>
      </a:accent5>
      <a:accent6>
        <a:srgbClr val="AA5ED4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AEDEF"/>
      </a:dk2>
      <a:lt2>
        <a:srgbClr val="FBFCFC"/>
      </a:lt2>
      <a:accent1>
        <a:srgbClr val="2A71B7"/>
      </a:accent1>
      <a:accent2>
        <a:srgbClr val="3C61A3"/>
      </a:accent2>
      <a:accent3>
        <a:srgbClr val="4E508F"/>
      </a:accent3>
      <a:accent4>
        <a:srgbClr val="61407A"/>
      </a:accent4>
      <a:accent5>
        <a:srgbClr val="732F66"/>
      </a:accent5>
      <a:accent6>
        <a:srgbClr val="851F52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1463</Words>
  <Application>WPS 演示</Application>
  <PresentationFormat>宽屏</PresentationFormat>
  <Paragraphs>384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Arial</vt:lpstr>
      <vt:lpstr>宋体</vt:lpstr>
      <vt:lpstr>Wingdings</vt:lpstr>
      <vt:lpstr>Wingdings 2</vt:lpstr>
      <vt:lpstr>Wingdings</vt:lpstr>
      <vt:lpstr>黑体</vt:lpstr>
      <vt:lpstr>Calibri</vt:lpstr>
      <vt:lpstr>幼圆</vt:lpstr>
      <vt:lpstr>微软雅黑</vt:lpstr>
      <vt:lpstr>汉仪旗黑-85S</vt:lpstr>
      <vt:lpstr>华文中宋</vt:lpstr>
      <vt:lpstr>等线 Light</vt:lpstr>
      <vt:lpstr>Comic Sans MS</vt:lpstr>
      <vt:lpstr>Arial Black</vt:lpstr>
      <vt:lpstr>Times New Roman</vt:lpstr>
      <vt:lpstr>Arial Unicode MS</vt:lpstr>
      <vt:lpstr>A000120140530A99PPBG</vt:lpstr>
      <vt:lpstr>1_Office 主题​​</vt:lpstr>
      <vt:lpstr>Word.Document.8</vt:lpstr>
      <vt:lpstr>项目4 板平法 识图与钢筋计算</vt:lpstr>
      <vt:lpstr>PowerPoint 演示文稿</vt:lpstr>
      <vt:lpstr>板识图原理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计算板构件钢筋工程量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板钢筋实训</vt:lpstr>
      <vt:lpstr>钢筋绑扎</vt:lpstr>
      <vt:lpstr>钢筋绑扎</vt:lpstr>
      <vt:lpstr>谢谢!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黄佳璐</cp:lastModifiedBy>
  <cp:revision>63</cp:revision>
  <dcterms:created xsi:type="dcterms:W3CDTF">2017-02-28T08:42:00Z</dcterms:created>
  <dcterms:modified xsi:type="dcterms:W3CDTF">2024-09-29T10:05:27Z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4C7AD7129E2E4761802DB91F2DAE24DA_13</vt:lpwstr>
  </property>
</Properties>
</file>