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6" r:id="rId3"/>
    <p:sldId id="295" r:id="rId4"/>
    <p:sldId id="294" r:id="rId5"/>
    <p:sldId id="293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5_00"/>
          <p:cNvPicPr>
            <a:picLocks noChangeAspect="1"/>
          </p:cNvPicPr>
          <p:nvPr/>
        </p:nvPicPr>
        <p:blipFill>
          <a:blip r:embed="rId1"/>
          <a:srcRect r="16689"/>
          <a:stretch>
            <a:fillRect/>
          </a:stretch>
        </p:blipFill>
        <p:spPr>
          <a:xfrm>
            <a:off x="2459990" y="1847850"/>
            <a:ext cx="6216650" cy="3037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36390" y="3180715"/>
            <a:ext cx="47434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6390" y="3726815"/>
            <a:ext cx="47434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3065" y="4320540"/>
            <a:ext cx="312420" cy="476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53225" y="3180715"/>
            <a:ext cx="47434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46720" y="3180715"/>
            <a:ext cx="39878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53225" y="3726815"/>
            <a:ext cx="47434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46720" y="3726815"/>
            <a:ext cx="36004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19900" y="4320540"/>
            <a:ext cx="321310" cy="342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80680" y="4313555"/>
            <a:ext cx="46482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0" y="1958975"/>
            <a:ext cx="7174230" cy="3064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58055" y="3107055"/>
            <a:ext cx="1104900" cy="3219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8905" y="3544570"/>
            <a:ext cx="1162050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1945" y="3107055"/>
            <a:ext cx="10775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5820" y="3544570"/>
            <a:ext cx="11436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1675" y="4534535"/>
            <a:ext cx="15163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八八六十四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2955" y="4567555"/>
            <a:ext cx="302895" cy="4552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68745" y="4567555"/>
            <a:ext cx="331470" cy="4229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76110" y="4566920"/>
            <a:ext cx="504825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69835" y="4566920"/>
            <a:ext cx="542925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54365" y="4566920"/>
            <a:ext cx="428625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25230" y="4566920"/>
            <a:ext cx="388620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885" y="2118360"/>
            <a:ext cx="7237730" cy="2421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84980" y="3333750"/>
            <a:ext cx="161290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份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1415" y="2175510"/>
            <a:ext cx="7096760" cy="21628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19625" y="3659505"/>
            <a:ext cx="11626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7130" y="3109595"/>
            <a:ext cx="445770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WPS 演示</Application>
  <PresentationFormat>宽屏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2025-02-16T07:19:03Z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F606E33FB8B745328FBE177F1F449B68_13</vt:lpwstr>
  </property>
</Properties>
</file>