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371" r:id="rId3"/>
    <p:sldId id="372" r:id="rId4"/>
    <p:sldId id="373" r:id="rId5"/>
    <p:sldId id="374" r:id="rId6"/>
    <p:sldId id="376" r:id="rId7"/>
  </p:sldIdLst>
  <p:sldSz cx="12192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02" userDrawn="1">
          <p15:clr>
            <a:srgbClr val="A4A3A4"/>
          </p15:clr>
        </p15:guide>
        <p15:guide id="2" pos="380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</p:showPr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302"/>
        <p:guide pos="3806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/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/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/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/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/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/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/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/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/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/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/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/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/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/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/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/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/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/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/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/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/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/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/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/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/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/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/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/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/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/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/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/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/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/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/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/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/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/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/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/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/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/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/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/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/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/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/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/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/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1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/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/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/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/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/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/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/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/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/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/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sldNum="0" hdr="0" ftr="0" dt="0"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pitchFamily="2" charset="2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13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03425" y="814705"/>
            <a:ext cx="7804150" cy="452818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348605" y="1806575"/>
            <a:ext cx="8699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ABCD</a:t>
            </a:r>
            <a:endParaRPr lang="en-US" altLang="zh-CN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747510" y="3552825"/>
            <a:ext cx="3721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endParaRPr lang="en-US" altLang="zh-CN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672830" y="3907790"/>
            <a:ext cx="3721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</a:t>
            </a:r>
            <a:endParaRPr lang="en-US" altLang="zh-CN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63110" y="4587875"/>
            <a:ext cx="3721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</a:t>
            </a:r>
            <a:endParaRPr lang="en-US" altLang="zh-CN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828415" y="4885690"/>
            <a:ext cx="35198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示例：实现中华民族的伟大复兴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  <p:bldP spid="4" grpId="0"/>
      <p:bldP spid="6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13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25625" y="894080"/>
            <a:ext cx="8482330" cy="253492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9650095" y="1906270"/>
            <a:ext cx="3721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650095" y="3060700"/>
            <a:ext cx="3721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13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94535" y="1069340"/>
            <a:ext cx="8065135" cy="370395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13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62860" y="909320"/>
            <a:ext cx="7189470" cy="512762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13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9535" y="852805"/>
            <a:ext cx="7055485" cy="542861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</Words>
  <Application>WPS 演示</Application>
  <PresentationFormat>宽屏</PresentationFormat>
  <Paragraphs>14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Times New Roman</vt:lpstr>
      <vt:lpstr>黑体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190</cp:revision>
  <dcterms:created xsi:type="dcterms:W3CDTF">1900-01-01T00:00:00Z</dcterms:created>
  <dcterms:modified xsi:type="dcterms:W3CDTF">2025-02-07T17:08:25Z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7A2CFA71B8279663D25BA4672BC66C34_33</vt:lpwstr>
  </property>
</Properties>
</file>