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7160" y="1635125"/>
            <a:ext cx="6791960" cy="37090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7031355" y="32588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018655" y="39833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180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800215" y="48075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0815" y="2361565"/>
            <a:ext cx="6758305" cy="22225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8535035" y="31343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8524240" y="35833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548370" y="4014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5570" y="2092960"/>
            <a:ext cx="6726555" cy="26054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180205" y="36512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254500" y="40532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锐角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513955" y="37560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567930" y="41560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钝角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2453640"/>
            <a:ext cx="6834505" cy="18294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322955" y="3783330"/>
            <a:ext cx="368363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(180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-50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2=65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7955" y="1276350"/>
            <a:ext cx="6673215" cy="43815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441190" y="21367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128385" y="21259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577840" y="25419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431915" y="25419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958965" y="33432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778375" y="36823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269990" y="36849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4775835" y="40792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757545" y="40684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3995" y="823595"/>
            <a:ext cx="6759575" cy="55067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7612380" y="31115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088890" y="40646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182360" y="40646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25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137785" y="45351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016115" y="51479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180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324600" y="56197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130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WPS 演示</Application>
  <PresentationFormat>宽屏</PresentationFormat>
  <Paragraphs>52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2025-02-17T02:02:29Z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63F7389606A640859BE82D26FDD9B52F_13</vt:lpwstr>
  </property>
</Properties>
</file>