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6" r:id="rId4"/>
    <p:sldId id="287" r:id="rId5"/>
    <p:sldId id="290" r:id="rId6"/>
    <p:sldId id="291" r:id="rId7"/>
    <p:sldId id="292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958215"/>
            <a:ext cx="7096125" cy="4772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33490" y="28219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288              12                  24  </a:t>
            </a:r>
            <a:r>
              <a:rPr lang="en-US" altLang="zh-CN">
                <a:solidFill>
                  <a:srgbClr val="FF0000"/>
                </a:solidFill>
              </a:rPr>
              <a:t>   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9845" y="34544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12               24             288        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24495" y="3958590"/>
            <a:ext cx="1208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>
                <a:solidFill>
                  <a:srgbClr val="FF0000"/>
                </a:solidFill>
              </a:rPr>
              <a:t>           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3500" y="4904105"/>
            <a:ext cx="421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31</a:t>
            </a:r>
            <a:r>
              <a:rPr lang="en-US" altLang="zh-CN">
                <a:solidFill>
                  <a:srgbClr val="FF0000"/>
                </a:solidFill>
              </a:rPr>
              <a:t>           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4535" y="4904105"/>
            <a:ext cx="730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415</a:t>
            </a:r>
            <a:r>
              <a:rPr lang="en-US" altLang="zh-CN">
                <a:solidFill>
                  <a:srgbClr val="FF0000"/>
                </a:solidFill>
              </a:rPr>
              <a:t>           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90950" y="5291455"/>
            <a:ext cx="730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24</a:t>
            </a:r>
            <a:r>
              <a:rPr lang="en-US" altLang="zh-CN">
                <a:solidFill>
                  <a:srgbClr val="FF0000"/>
                </a:solidFill>
              </a:rPr>
              <a:t>           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02910" y="5281930"/>
            <a:ext cx="730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210</a:t>
            </a:r>
            <a:r>
              <a:rPr lang="en-US" altLang="zh-CN">
                <a:solidFill>
                  <a:srgbClr val="FF0000"/>
                </a:solidFill>
              </a:rPr>
              <a:t>           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71485" y="5291455"/>
            <a:ext cx="730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17</a:t>
            </a:r>
            <a:r>
              <a:rPr lang="en-US" altLang="zh-CN">
                <a:solidFill>
                  <a:srgbClr val="FF0000"/>
                </a:solidFill>
              </a:rPr>
              <a:t>              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670" y="2068830"/>
            <a:ext cx="7490460" cy="2299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63415" y="29927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39    10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1110" y="34194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16    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23870" y="3851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812    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57565" y="2968625"/>
            <a:ext cx="776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391    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33360" y="3419475"/>
            <a:ext cx="776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48    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71055" y="3846195"/>
            <a:ext cx="776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53    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9660" y="1784985"/>
            <a:ext cx="8810625" cy="3288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44315" y="2292985"/>
            <a:ext cx="978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7600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44890" y="2273935"/>
            <a:ext cx="978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18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94445" y="1794510"/>
            <a:ext cx="2161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(竖式和验算略)</a:t>
            </a:r>
            <a:endParaRPr lang="en-US" altLang="zh-CN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845945"/>
            <a:ext cx="9222105" cy="260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59525" y="25330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15       21      315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元</a:t>
            </a:r>
            <a:endParaRPr lang="zh-CN" altLang="en-US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6985" y="31724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315      21      15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元</a:t>
            </a:r>
            <a:endParaRPr lang="zh-CN" altLang="en-US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6985" y="38119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315      15      21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元</a:t>
            </a:r>
            <a:endParaRPr lang="zh-CN" altLang="en-US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1770380"/>
            <a:ext cx="8466455" cy="4024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22525" y="2726055"/>
            <a:ext cx="4180205" cy="702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(48+45)×9=837(元)</a:t>
            </a:r>
            <a:endParaRPr lang="zh-CN" altLang="en-US">
              <a:solidFill>
                <a:schemeClr val="accent1">
                  <a:lumMod val="75000"/>
                </a:schemeClr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837&lt;900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够</a:t>
            </a:r>
            <a:endParaRPr lang="zh-CN" altLang="en-US">
              <a:solidFill>
                <a:schemeClr val="accent1">
                  <a:lumMod val="75000"/>
                </a:schemeClr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717040"/>
            <a:ext cx="9450705" cy="2792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30190" y="3079750"/>
            <a:ext cx="4732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黑体" panose="02010609060101010101" charset="-122"/>
              </a:rPr>
              <a:t>放在15个书架上平均每个书架放多少本 </a:t>
            </a:r>
            <a:endParaRPr lang="zh-CN" altLang="en-US">
              <a:solidFill>
                <a:srgbClr val="FF0000"/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7940" y="3565525"/>
            <a:ext cx="4732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黑体" panose="02010609060101010101" charset="-122"/>
              </a:rPr>
              <a:t>(答案不唯一)</a:t>
            </a:r>
            <a:endParaRPr lang="zh-CN" altLang="en-US">
              <a:solidFill>
                <a:srgbClr val="FF0000"/>
              </a:solidFill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45" y="1490345"/>
            <a:ext cx="9497695" cy="3716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70935" y="45097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黑体" panose="02010609060101010101" charset="-122"/>
              </a:rPr>
              <a:t>8467</a:t>
            </a:r>
            <a:endParaRPr lang="en-US" altLang="zh-CN">
              <a:solidFill>
                <a:srgbClr val="FF0000"/>
              </a:solidFill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WPS 演示</Application>
  <PresentationFormat>宽屏</PresentationFormat>
  <Paragraphs>49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179</cp:revision>
  <dcterms:created xsi:type="dcterms:W3CDTF">2019-06-19T02:08:00Z</dcterms:created>
  <dcterms:modified xsi:type="dcterms:W3CDTF">2025-02-18T02:21:35Z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