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7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7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805" y="2005330"/>
            <a:ext cx="6696710" cy="2857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686810" y="3927475"/>
            <a:ext cx="2403475" cy="6800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443730" y="3883660"/>
            <a:ext cx="845185" cy="658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609975" y="3872230"/>
            <a:ext cx="1656715" cy="7245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01080" y="3850640"/>
            <a:ext cx="2359025" cy="723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443730" y="3850640"/>
            <a:ext cx="2458085" cy="7131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91020" y="3861435"/>
            <a:ext cx="801370" cy="6807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725410" y="3839845"/>
            <a:ext cx="789940" cy="7461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3195" y="1664335"/>
            <a:ext cx="6685280" cy="3550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490720" y="2386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269480" y="23647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401050" y="2358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574290" y="3384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485640" y="3390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18225" y="3390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905115" y="3413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679315" y="4458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0030" y="2588260"/>
            <a:ext cx="6587490" cy="1681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822190" y="30397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669530" y="30473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629910" y="3609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999730" y="3618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921635"/>
            <a:ext cx="6477635" cy="1090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983990" y="3369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喜爱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35675" y="3376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遮挡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058150" y="3376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2577465"/>
            <a:ext cx="6586220" cy="1823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222115" y="2921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151505" y="34226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44265" y="3371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782820" y="3374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?”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45865" y="3743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,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016500" y="3776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527675" y="3775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044565" y="3771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920" y="2057400"/>
            <a:ext cx="6359525" cy="2743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17290" y="4191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39665" y="4198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130290" y="4198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74890" y="4198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-1_01"/>
          <p:cNvPicPr>
            <a:picLocks noChangeAspect="1"/>
          </p:cNvPicPr>
          <p:nvPr/>
        </p:nvPicPr>
        <p:blipFill>
          <a:blip r:embed="rId1"/>
          <a:srcRect r="2167"/>
          <a:stretch>
            <a:fillRect/>
          </a:stretch>
        </p:blipFill>
        <p:spPr>
          <a:xfrm>
            <a:off x="0" y="1262380"/>
            <a:ext cx="6096000" cy="3684905"/>
          </a:xfrm>
          <a:prstGeom prst="rect">
            <a:avLst/>
          </a:prstGeom>
        </p:spPr>
      </p:pic>
      <p:pic>
        <p:nvPicPr>
          <p:cNvPr id="3" name="图片 2" descr="4-2-1_02"/>
          <p:cNvPicPr>
            <a:picLocks noChangeAspect="1"/>
          </p:cNvPicPr>
          <p:nvPr/>
        </p:nvPicPr>
        <p:blipFill>
          <a:blip r:embed="rId2"/>
          <a:srcRect r="2466"/>
          <a:stretch>
            <a:fillRect/>
          </a:stretch>
        </p:blipFill>
        <p:spPr>
          <a:xfrm>
            <a:off x="5989320" y="1736725"/>
            <a:ext cx="6202680" cy="3276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5003800" y="2588895"/>
            <a:ext cx="985520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 flipH="1">
            <a:off x="11304905" y="16427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23330" y="3382010"/>
            <a:ext cx="55600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1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你们想飞出来看看外面的天空吗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323330" y="3878580"/>
            <a:ext cx="5638165" cy="1051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我们想去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想去看看外面的世界。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35280" y="2946400"/>
            <a:ext cx="4119880" cy="44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WPS 演示</Application>
  <PresentationFormat>宽屏</PresentationFormat>
  <Paragraphs>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177</cp:revision>
  <dcterms:created xsi:type="dcterms:W3CDTF">2019-06-19T02:08:00Z</dcterms:created>
  <dcterms:modified xsi:type="dcterms:W3CDTF">2025-02-13T03:27:45Z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719EF53075764CCD9D78ED000DC6F005_13</vt:lpwstr>
  </property>
</Properties>
</file>