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3" r:id="rId3"/>
    <p:sldId id="284" r:id="rId4"/>
    <p:sldId id="285" r:id="rId5"/>
    <p:sldId id="286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5865" y="1863090"/>
            <a:ext cx="7053580" cy="31438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4574540" y="34074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20.5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2719705" y="39014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7.35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3621405" y="43942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7.73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7712710" y="34150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5.7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814820" y="39090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17.8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5928995" y="43726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2.02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5880" y="2528570"/>
            <a:ext cx="7010400" cy="18669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3969385" y="27501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7 .21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261100" y="27501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8 . 76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8623935" y="27514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3 .49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0185" y="2157095"/>
            <a:ext cx="7021195" cy="26536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6320155" y="29241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24.80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7482205" y="29457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36.90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8490585" y="29241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61.70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318250" y="35045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24.80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pPr algn="ctr"/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478395" y="33515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45.60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8484870" y="33534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70.40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6320155" y="37699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56.50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7487285" y="37807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36.90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8504555" y="37807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93.40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6318250" y="41656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56.50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7487285" y="41763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45.60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8452485" y="41763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102.10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8740" y="2216150"/>
            <a:ext cx="6888480" cy="24574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5121275" y="35045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11.4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009640" y="35058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6.6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885305" y="35058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4.8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293995" y="39122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4.8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4408170" y="4652010"/>
            <a:ext cx="303212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11.4-4.8-4.8=1.8(kg)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</Words>
  <Application>WPS 演示</Application>
  <PresentationFormat>宽屏</PresentationFormat>
  <Paragraphs>53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179</cp:revision>
  <dcterms:created xsi:type="dcterms:W3CDTF">2019-06-19T02:08:00Z</dcterms:created>
  <dcterms:modified xsi:type="dcterms:W3CDTF">2025-02-17T02:48:41Z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6CC1DAC04E50444993AD1AE7DE021162_13</vt:lpwstr>
  </property>
</Properties>
</file>