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7" r:id="rId3"/>
    <p:sldId id="343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3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8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5650" y="734060"/>
            <a:ext cx="8180070" cy="541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880110"/>
            <a:ext cx="7017385" cy="560133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V="1">
            <a:off x="6594475" y="2759710"/>
            <a:ext cx="771525" cy="101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7668260" y="2759710"/>
            <a:ext cx="1025525" cy="2032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 flipH="1">
            <a:off x="4410710" y="49225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675880" y="49225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633720" y="5240020"/>
            <a:ext cx="57340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高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792595" y="5240020"/>
            <a:ext cx="57340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344795" y="5633085"/>
            <a:ext cx="150304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花光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3295650" y="5955030"/>
            <a:ext cx="154622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不应该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2UwYWU2NDAzNDQ2MjI0NjRlMjA4NTc2NzNiZjljM2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12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210</cp:revision>
  <dcterms:created xsi:type="dcterms:W3CDTF">2019-06-19T02:08:00Z</dcterms:created>
  <dcterms:modified xsi:type="dcterms:W3CDTF">2025-02-13T09:28:23Z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6229814367944E5089B039B7C628CC83_13</vt:lpwstr>
  </property>
</Properties>
</file>