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7" r:id="rId3"/>
    <p:sldId id="289" r:id="rId4"/>
    <p:sldId id="290" r:id="rId5"/>
    <p:sldId id="292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 userDrawn="1">
          <p15:clr>
            <a:srgbClr val="A4A3A4"/>
          </p15:clr>
        </p15:guide>
        <p15:guide id="2" pos="3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08"/>
        <p:guide pos="376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957580"/>
            <a:ext cx="9704705" cy="4526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76070" y="5006340"/>
            <a:ext cx="12325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不息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9810" y="4607560"/>
            <a:ext cx="1272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川流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8455" y="3808095"/>
            <a:ext cx="1259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8650" y="3367405"/>
            <a:ext cx="126555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簇拥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1330" y="3382645"/>
            <a:ext cx="1272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7555" y="3382645"/>
            <a:ext cx="74676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6070" y="3367405"/>
            <a:ext cx="651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21818" y="29686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码头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40050" y="2968625"/>
            <a:ext cx="1252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尼斯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51228" y="50063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目不暇接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16805" y="4607560"/>
            <a:ext cx="1301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风驰电掣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96113" y="37928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皮垫子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16" grpId="0"/>
      <p:bldP spid="16" grpId="1"/>
      <p:bldP spid="15" grpId="0"/>
      <p:bldP spid="15" grpId="1"/>
      <p:bldP spid="6" grpId="0"/>
      <p:bldP spid="6" grpId="1"/>
      <p:bldP spid="5" grpId="0"/>
      <p:bldP spid="5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8715" y="1200150"/>
            <a:ext cx="9746615" cy="3260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7305" y="3429000"/>
            <a:ext cx="23641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小艇与人们的生活关系密切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35483" y="2360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动如水蛇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3360" y="3771265"/>
            <a:ext cx="1388110" cy="4140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夜晚宁静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0515" y="608330"/>
            <a:ext cx="8436610" cy="4812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0515" y="5309235"/>
            <a:ext cx="8543925" cy="1384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39265" y="5000625"/>
            <a:ext cx="833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桥梁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7543" y="4643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石头建筑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21748" y="4643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6703" y="35579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一道彩虹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3785" y="2820035"/>
            <a:ext cx="1866900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田沟里的水蛇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21445" y="2458085"/>
            <a:ext cx="133223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天边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51253" y="1730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0400" y="1730375"/>
            <a:ext cx="1280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99615" y="6295390"/>
            <a:ext cx="2350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船头和船艄翘起。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24575" y="5271770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但是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78140" y="5000625"/>
            <a:ext cx="1265555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宁静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48230" y="5271770"/>
            <a:ext cx="1265555" cy="403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虽然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8468" y="28149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的新月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11" grpId="0"/>
      <p:bldP spid="11" grpId="1"/>
      <p:bldP spid="18" grpId="0"/>
      <p:bldP spid="18" grpId="1"/>
      <p:bldP spid="10" grpId="0"/>
      <p:bldP spid="10" grpId="1"/>
      <p:bldP spid="9" grpId="0"/>
      <p:bldP spid="9" grpId="1"/>
      <p:bldP spid="8" grpId="0"/>
      <p:bldP spid="8" grpId="1"/>
      <p:bldP spid="7" grpId="0"/>
      <p:bldP spid="7" grpId="1"/>
      <p:bldP spid="6" grpId="0"/>
      <p:bldP spid="6" grpId="1"/>
      <p:bldP spid="16" grpId="0"/>
      <p:bldP spid="16" grpId="1"/>
      <p:bldP spid="17" grpId="0"/>
      <p:bldP spid="17" grpId="1"/>
      <p:bldP spid="15" grpId="0"/>
      <p:bldP spid="15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049"/>
          <a:stretch>
            <a:fillRect/>
          </a:stretch>
        </p:blipFill>
        <p:spPr>
          <a:xfrm>
            <a:off x="2084705" y="727075"/>
            <a:ext cx="8067040" cy="6029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39063" y="5528945"/>
            <a:ext cx="126555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上教堂去作祷告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3223" y="5322570"/>
            <a:ext cx="126555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坐着小艇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7730" y="5116195"/>
            <a:ext cx="1265555" cy="2787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青年妇女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5120" y="6388735"/>
            <a:ext cx="50863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工厂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1030" y="3666490"/>
            <a:ext cx="60706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2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1955" y="3162300"/>
            <a:ext cx="481330" cy="266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2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31285" y="2895600"/>
            <a:ext cx="525145" cy="213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工作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1405" y="2900680"/>
            <a:ext cx="1432560" cy="231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休闲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24065" y="6219825"/>
            <a:ext cx="1265555" cy="305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去医院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21530" y="6219825"/>
            <a:ext cx="1254760" cy="305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去上学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63540" y="5758180"/>
            <a:ext cx="1334770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雇好小艇</a:t>
            </a:r>
            <a:endParaRPr lang="zh-CN" altLang="en-US" sz="12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5780" y="6480810"/>
            <a:ext cx="105727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家里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275205" y="2417445"/>
            <a:ext cx="7693025" cy="444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270125" y="2665730"/>
            <a:ext cx="3154680" cy="635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9224645" y="2160270"/>
            <a:ext cx="767080" cy="254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0" grpId="0"/>
      <p:bldP spid="10" grpId="1"/>
      <p:bldP spid="9" grpId="0"/>
      <p:bldP spid="9" grpId="1"/>
      <p:bldP spid="7" grpId="0"/>
      <p:bldP spid="7" grpId="1"/>
      <p:bldP spid="5" grpId="0"/>
      <p:bldP spid="5" grpId="1"/>
      <p:bldP spid="6" grpId="0"/>
      <p:bldP spid="6" grpId="1"/>
      <p:bldP spid="15" grpId="0"/>
      <p:bldP spid="15" grpId="1"/>
      <p:bldP spid="14" grpId="0"/>
      <p:bldP spid="14" grpId="1"/>
      <p:bldP spid="13" grpId="0"/>
      <p:bldP spid="13" grpId="1"/>
      <p:bldP spid="8" grpId="0"/>
      <p:bldP spid="8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1313815"/>
            <a:ext cx="10238740" cy="14878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99345" y="23987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90460" y="23987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0340" y="239871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05455" y="2386648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WPS 演示</Application>
  <PresentationFormat>宽屏</PresentationFormat>
  <Paragraphs>88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