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88" r:id="rId5"/>
    <p:sldId id="290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5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389380"/>
            <a:ext cx="10384790" cy="29927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337175" y="356997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688080" y="3975100"/>
            <a:ext cx="502920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617460" y="3975100"/>
            <a:ext cx="521970" cy="4578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935" y="1427480"/>
            <a:ext cx="10379710" cy="1291590"/>
          </a:xfrm>
          <a:prstGeom prst="rect">
            <a:avLst/>
          </a:prstGeom>
        </p:spPr>
      </p:pic>
      <p:pic>
        <p:nvPicPr>
          <p:cNvPr id="5" name="图片 4" descr="4-1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2776855"/>
            <a:ext cx="10191115" cy="21139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50753" y="22612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摩天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78745" y="1840865"/>
            <a:ext cx="12985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涕泪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7325" y="1840865"/>
            <a:ext cx="124650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南岳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4480" y="2261235"/>
            <a:ext cx="1256030" cy="4006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6880" y="4004945"/>
            <a:ext cx="1282065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25925" y="3169920"/>
            <a:ext cx="5499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34550" y="3164205"/>
            <a:ext cx="557530" cy="389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2680" y="4004945"/>
            <a:ext cx="130810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  <p:bldP spid="10" grpId="0"/>
      <p:bldP spid="10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120" y="1313815"/>
            <a:ext cx="10182860" cy="3082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23635" y="2987040"/>
            <a:ext cx="1525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黄河、华山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7165" y="2987040"/>
            <a:ext cx="1265555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遗民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5820" y="2350135"/>
            <a:ext cx="233616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报国心坚定、豪迈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4395" y="3670300"/>
            <a:ext cx="1647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欣喜若狂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2230120"/>
            <a:ext cx="2218690" cy="669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青海湖、长云、雪山、孤城、玉门关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1040765"/>
            <a:ext cx="9734550" cy="4582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23803" y="46894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夸张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2570" y="4689475"/>
            <a:ext cx="742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对偶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8995" y="4290695"/>
            <a:ext cx="12858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5405" y="3891915"/>
            <a:ext cx="1238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7453" y="38919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19270" y="3891915"/>
            <a:ext cx="1325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9900" y="3066415"/>
            <a:ext cx="4004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战马嘶鸣、兵器碰撞、战士嘶吼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2345" y="2667635"/>
            <a:ext cx="3389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戍边战士在沙场上奋勇杀敌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9415" y="2286635"/>
            <a:ext cx="885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2435" y="1887855"/>
            <a:ext cx="757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百战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07005" y="5088255"/>
            <a:ext cx="4728845" cy="4406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飞流直下三千尺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疑是银河落九天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53710" y="1887855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恶劣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90993" y="4290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18" grpId="0"/>
      <p:bldP spid="18" grpId="1"/>
      <p:bldP spid="8" grpId="0"/>
      <p:bldP spid="8" grpId="1"/>
      <p:bldP spid="7" grpId="0"/>
      <p:bldP spid="7" grpId="1"/>
      <p:bldP spid="6" grpId="0"/>
      <p:bldP spid="6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635" y="728980"/>
            <a:ext cx="8636000" cy="6050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8820" y="6367145"/>
            <a:ext cx="1265555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急于返乡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64375" y="2610485"/>
            <a:ext cx="3183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朝</a:t>
            </a: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廷的军队收复了蓟北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3675" y="3501390"/>
            <a:ext cx="74358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055" y="2640965"/>
            <a:ext cx="90297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杜甫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5050" y="2640965"/>
            <a:ext cx="54356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1695" y="2082165"/>
            <a:ext cx="2549525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便下襄阳向洛阳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1695" y="1793240"/>
            <a:ext cx="245618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青春</a:t>
            </a:r>
            <a:r>
              <a:rPr lang="zh-CN" altLang="en-US" sz="18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作伴</a:t>
            </a: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好还乡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1695" y="1223645"/>
            <a:ext cx="239839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初闻涕泪满衣裳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5850" y="3792855"/>
            <a:ext cx="1264285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8228" y="350139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920" y="4947285"/>
            <a:ext cx="10027285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我回头看身边的妻子和孩子，他们的脸上没有一丝忧愁。我随意地卷起诗书欣喜若狂，忍不住想大声呼喊：“我们快点骑上快马，飞奔到千里之外的家乡吧!”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82055" y="4351655"/>
            <a:ext cx="152082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妻子和孩子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91193" y="4351655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回头</a:t>
            </a: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36970" y="5267960"/>
            <a:ext cx="5962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9" grpId="0"/>
      <p:bldP spid="9" grpId="1"/>
      <p:bldP spid="8" grpId="0"/>
      <p:bldP spid="8" grpId="1"/>
      <p:bldP spid="6" grpId="0"/>
      <p:bldP spid="6" grpId="1"/>
      <p:bldP spid="7" grpId="0"/>
      <p:bldP spid="7" grpId="1"/>
      <p:bldP spid="15" grpId="0"/>
      <p:bldP spid="15" grpId="1"/>
      <p:bldP spid="14" grpId="0"/>
      <p:bldP spid="14" grpId="1"/>
      <p:bldP spid="18" grpId="0"/>
      <p:bldP spid="18" grpId="1"/>
      <p:bldP spid="17" grpId="0"/>
      <p:bldP spid="17" grpId="1"/>
      <p:bldP spid="16" grpId="0"/>
      <p:bldP spid="16" grpId="1"/>
      <p:bldP spid="19" grpId="0"/>
      <p:bldP spid="19" grpId="1"/>
      <p:bldP spid="5" grpId="0"/>
      <p:bldP spid="5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845" y="1010920"/>
            <a:ext cx="10608310" cy="4496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2670" y="4281805"/>
            <a:ext cx="233870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望着妻子和孩子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6110" y="3870960"/>
            <a:ext cx="404304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爹，娘，我们可以回家啦!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1055" y="3896360"/>
            <a:ext cx="2560320" cy="286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拍着手，高兴得跳起来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6110" y="3474720"/>
            <a:ext cx="444881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太好啦!终于胜利了!收复失地啰!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5495" y="3493770"/>
            <a:ext cx="2717165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一扫往日愁容，激动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6110" y="4250055"/>
            <a:ext cx="5544820" cy="4000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明天我们就启程回家!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演示</Application>
  <PresentationFormat>宽屏</PresentationFormat>
  <Paragraphs>99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2025-02-18T10:44:00Z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