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78" r:id="rId7"/>
    <p:sldId id="286" r:id="rId8"/>
    <p:sldId id="285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761490"/>
            <a:ext cx="6915785" cy="31915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7390" y="3567430"/>
            <a:ext cx="1313815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挨挨挤挤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8485" y="3568065"/>
            <a:ext cx="74041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80275" y="3937000"/>
            <a:ext cx="76898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0090" y="4248785"/>
            <a:ext cx="75946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2_01"/>
          <p:cNvPicPr>
            <a:picLocks noChangeAspect="1"/>
          </p:cNvPicPr>
          <p:nvPr/>
        </p:nvPicPr>
        <p:blipFill>
          <a:blip r:embed="rId1"/>
          <a:srcRect r="14821"/>
          <a:stretch>
            <a:fillRect/>
          </a:stretch>
        </p:blipFill>
        <p:spPr>
          <a:xfrm>
            <a:off x="2414905" y="2203450"/>
            <a:ext cx="7021195" cy="2451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48350" y="3030220"/>
            <a:ext cx="739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透亮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91755" y="3030220"/>
            <a:ext cx="1201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合不拢嘴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2840" y="342900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草绿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75350" y="3429000"/>
            <a:ext cx="76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9455" y="342900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碧绿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9570" y="3429000"/>
            <a:ext cx="11176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孔雀绿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42840" y="382778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乳白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5350" y="382778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斑白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5470" y="3827780"/>
            <a:ext cx="1118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珍珠白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90205" y="3827780"/>
            <a:ext cx="1098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象牙白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0" y="4237990"/>
            <a:ext cx="1297305" cy="342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五颜六色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2725" y="4261485"/>
            <a:ext cx="12744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五彩斑斓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5840" y="2042795"/>
            <a:ext cx="7493000" cy="2966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26195" y="3116580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6195" y="3514725"/>
            <a:ext cx="50165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6195" y="4560570"/>
            <a:ext cx="50165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7915" y="2263140"/>
            <a:ext cx="7456170" cy="23317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2770" y="4024630"/>
            <a:ext cx="443230" cy="4013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7480" y="4024630"/>
            <a:ext cx="42291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9775" y="3429635"/>
            <a:ext cx="401955" cy="511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1730" y="4024630"/>
            <a:ext cx="4432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7" grpId="0"/>
      <p:bldP spid="7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1378585"/>
            <a:ext cx="7259320" cy="4100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9780" y="2282825"/>
            <a:ext cx="1006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所有的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3305" y="2282825"/>
            <a:ext cx="9747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静静地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3770" y="2599690"/>
            <a:ext cx="1099185" cy="480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阵风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2535" y="2599690"/>
            <a:ext cx="7804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0620" y="4812665"/>
            <a:ext cx="462280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1345" y="4812665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64145" y="4812665"/>
            <a:ext cx="6978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交叉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62010" y="5080635"/>
            <a:ext cx="1253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郁郁葱葱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2-1_01"/>
          <p:cNvPicPr>
            <a:picLocks noChangeAspect="1"/>
          </p:cNvPicPr>
          <p:nvPr/>
        </p:nvPicPr>
        <p:blipFill>
          <a:blip r:embed="rId1"/>
          <a:srcRect l="6507"/>
          <a:stretch>
            <a:fillRect/>
          </a:stretch>
        </p:blipFill>
        <p:spPr>
          <a:xfrm>
            <a:off x="2816225" y="1659890"/>
            <a:ext cx="6559550" cy="3771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48930" y="2273300"/>
            <a:ext cx="14268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苍翠欲滴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0000" y="3030220"/>
            <a:ext cx="13150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绿得发蓝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0000" y="3787140"/>
            <a:ext cx="1304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石头缝里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7065" y="4114165"/>
            <a:ext cx="789940" cy="470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9420" y="4444365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4465" y="4444365"/>
            <a:ext cx="76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散文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9370" y="4721225"/>
            <a:ext cx="718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没有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7800" y="5033010"/>
            <a:ext cx="7924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094230"/>
            <a:ext cx="8095615" cy="26695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34180" y="2999740"/>
            <a:ext cx="443230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WPS 演示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2025-02-07T05:19:02Z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811F7896CBD54C5E83B6BF59A9C43D29_13</vt:lpwstr>
  </property>
</Properties>
</file>