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81" r:id="rId4"/>
    <p:sldId id="280" r:id="rId5"/>
    <p:sldId id="279" r:id="rId6"/>
    <p:sldId id="285" r:id="rId7"/>
    <p:sldId id="286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105" y="2258060"/>
            <a:ext cx="7464425" cy="2342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55840" y="3429000"/>
            <a:ext cx="37528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2354580"/>
            <a:ext cx="7832725" cy="2148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34765" y="3178810"/>
            <a:ext cx="74803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侍候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9865" y="3178810"/>
            <a:ext cx="79946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饭馆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67755" y="3577590"/>
            <a:ext cx="76073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附近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7800" y="3965575"/>
            <a:ext cx="82042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脾气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2005" y="2186305"/>
            <a:ext cx="7729220" cy="2485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90890" y="3100705"/>
            <a:ext cx="760095" cy="3282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果然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9255" y="3491865"/>
            <a:ext cx="748665" cy="3867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必然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0" y="3807460"/>
            <a:ext cx="707390" cy="469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傲然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9190" y="4207510"/>
            <a:ext cx="78041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偶然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4_03"/>
          <p:cNvPicPr>
            <a:picLocks noChangeAspect="1"/>
          </p:cNvPicPr>
          <p:nvPr/>
        </p:nvPicPr>
        <p:blipFill>
          <a:blip r:embed="rId1"/>
          <a:srcRect r="4567"/>
          <a:stretch>
            <a:fillRect/>
          </a:stretch>
        </p:blipFill>
        <p:spPr>
          <a:xfrm>
            <a:off x="2185670" y="1633855"/>
            <a:ext cx="7310755" cy="3949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14265" y="2642870"/>
            <a:ext cx="77978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9620" y="3011170"/>
            <a:ext cx="13563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厉声叫嚣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3080" y="301117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狂吠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3440" y="3011170"/>
            <a:ext cx="4819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2605" y="3338830"/>
            <a:ext cx="789940" cy="4184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严厉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93355" y="4145915"/>
            <a:ext cx="20656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循规蹈矩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不会变通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01105" y="4483100"/>
            <a:ext cx="32816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妈妈下班回到家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先换上家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6000" y="4810760"/>
            <a:ext cx="4648200" cy="46990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居服，再喝一杯热水，然后才开始做饭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做饭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4-1_00"/>
          <p:cNvPicPr>
            <a:picLocks noChangeAspect="1"/>
          </p:cNvPicPr>
          <p:nvPr/>
        </p:nvPicPr>
        <p:blipFill>
          <a:blip r:embed="rId1"/>
          <a:srcRect r="937" b="14971"/>
          <a:stretch>
            <a:fillRect/>
          </a:stretch>
        </p:blipFill>
        <p:spPr>
          <a:xfrm>
            <a:off x="2219325" y="2330450"/>
            <a:ext cx="7423785" cy="2196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93765" y="2746375"/>
            <a:ext cx="15532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高傲的动物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7065" y="3220085"/>
            <a:ext cx="276606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严肃郑重、似厉声呵斥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7065" y="3659505"/>
            <a:ext cx="26523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步调从容、大模大样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37200" y="3986530"/>
            <a:ext cx="3022600" cy="534670"/>
          </a:xfrm>
          <a:prstGeom prst="rect">
            <a:avLst/>
          </a:prstGeom>
        </p:spPr>
        <p:txBody>
          <a:bodyPr wrap="square">
            <a:noAutofit/>
          </a:bodyPr>
          <a:p>
            <a:pPr marL="235585" indent="0" algn="l" defTabSz="266700" eaLnBrk="0" fontAlgn="base">
              <a:lnSpc>
                <a:spcPct val="121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三眼一板、一丝不苟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9205" y="1350645"/>
            <a:ext cx="7132955" cy="4156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39460" y="4783455"/>
            <a:ext cx="2106930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步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调从容，大模大样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53755" y="4783455"/>
            <a:ext cx="1140460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步调急速，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6595" y="5170170"/>
            <a:ext cx="996950" cy="3454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局促不安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2965" y="5161915"/>
            <a:ext cx="142811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京剧里的净角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59495" y="5170170"/>
            <a:ext cx="5943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傲慢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1"/>
          <a:srcRect l="6309" b="4294"/>
          <a:stretch>
            <a:fillRect/>
          </a:stretch>
        </p:blipFill>
        <p:spPr>
          <a:xfrm>
            <a:off x="2395220" y="1488440"/>
            <a:ext cx="6815455" cy="4102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91765" y="4432935"/>
            <a:ext cx="6518910" cy="367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鹅的步态傲慢，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是它从容自信的表现。吃相高傲是一丝不苟，有必须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1765" y="4799330"/>
            <a:ext cx="6365240" cy="3511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遵守的原则。这些都是作者所欣赏的，作者通过反语来写，不仅使句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1765" y="5150485"/>
            <a:ext cx="65182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子富有幽默感，还能恰当地表达出对鹅的喜爱之情，更加有亲昵的味道。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6540" y="1913255"/>
            <a:ext cx="40767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4810" y="1913255"/>
            <a:ext cx="4400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2115" y="1913255"/>
            <a:ext cx="4406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9530" y="2426970"/>
            <a:ext cx="821055" cy="604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先吃一口冷饭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84925" y="2519680"/>
            <a:ext cx="120142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再喝一口水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2550" y="2426970"/>
            <a:ext cx="125476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再到别处吃一口泥和草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WPS 演示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2025-02-07T10:53:11Z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417ECF43744B44C29480CDB6A54613AA_13</vt:lpwstr>
  </property>
</Properties>
</file>