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9" r:id="rId3"/>
    <p:sldId id="290" r:id="rId4"/>
    <p:sldId id="291" r:id="rId5"/>
    <p:sldId id="292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7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tags" Target="../tags/tag70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1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6285" y="1313815"/>
            <a:ext cx="8408670" cy="39662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381875" y="3360420"/>
            <a:ext cx="1823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二十三点七六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02550" y="3870960"/>
            <a:ext cx="1823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2.2112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163050" y="4363720"/>
            <a:ext cx="1823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111.12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74310" y="4829810"/>
            <a:ext cx="1823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二十八点八五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2100" y="1421130"/>
            <a:ext cx="9060815" cy="3639185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4717415" y="1962785"/>
            <a:ext cx="7118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D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9790430" y="3526790"/>
            <a:ext cx="7118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1403985"/>
            <a:ext cx="9312910" cy="3678555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994025" y="3975100"/>
            <a:ext cx="7118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1.012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2788285" y="4512945"/>
            <a:ext cx="155384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一 点零一二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5754370" y="3983355"/>
            <a:ext cx="155384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20.103 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5495925" y="4512945"/>
            <a:ext cx="2019300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二十点一零三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8812530" y="3983990"/>
            <a:ext cx="2019300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0.0043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8580120" y="4512945"/>
            <a:ext cx="2019300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零点零零四三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3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2825" y="1370965"/>
            <a:ext cx="9882505" cy="2214245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4277995" y="2809240"/>
            <a:ext cx="2019300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52.008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</Words>
  <Application>WPS 演示</Application>
  <PresentationFormat>宽屏</PresentationFormat>
  <Paragraphs>26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178</cp:revision>
  <dcterms:created xsi:type="dcterms:W3CDTF">2019-06-19T02:08:00Z</dcterms:created>
  <dcterms:modified xsi:type="dcterms:W3CDTF">2025-02-14T01:53:01Z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43CBB0B2782641DF9655A0050D5590D9_13</vt:lpwstr>
  </property>
</Properties>
</file>