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6" r:id="rId3"/>
    <p:sldId id="295" r:id="rId4"/>
    <p:sldId id="294" r:id="rId5"/>
    <p:sldId id="293" r:id="rId6"/>
    <p:sldId id="299" r:id="rId7"/>
    <p:sldId id="300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1930" y="1496060"/>
            <a:ext cx="6593840" cy="37223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20740" y="3233420"/>
            <a:ext cx="90678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五十四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0740" y="3702050"/>
            <a:ext cx="90678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四十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0740" y="4198620"/>
            <a:ext cx="90678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三十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0740" y="4667250"/>
            <a:ext cx="90678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七十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189095" y="3485515"/>
            <a:ext cx="1235710" cy="12642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166235" y="3418205"/>
            <a:ext cx="1296670" cy="514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177030" y="4364355"/>
            <a:ext cx="1265555" cy="927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207510" y="3922395"/>
            <a:ext cx="1306830" cy="10077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760210" y="3458845"/>
            <a:ext cx="1398270" cy="4737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760210" y="3994150"/>
            <a:ext cx="1377950" cy="3740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760210" y="4498340"/>
            <a:ext cx="1367155" cy="3613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6738620" y="3551555"/>
            <a:ext cx="1419860" cy="13684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2070" y="2457450"/>
            <a:ext cx="7180580" cy="22491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25340" y="3032125"/>
            <a:ext cx="300990" cy="3968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08345" y="3032125"/>
            <a:ext cx="362585" cy="3968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3250" y="3032760"/>
            <a:ext cx="300990" cy="3962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24190" y="303276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7890" y="358394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8345" y="358394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3250" y="358394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4510" y="358394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7890" y="416814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08345" y="4168140"/>
            <a:ext cx="36258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33260" y="416814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54035" y="416814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_02"/>
          <p:cNvPicPr>
            <a:picLocks noChangeAspect="1"/>
          </p:cNvPicPr>
          <p:nvPr/>
        </p:nvPicPr>
        <p:blipFill>
          <a:blip r:embed="rId1"/>
          <a:srcRect r="13275"/>
          <a:stretch>
            <a:fillRect/>
          </a:stretch>
        </p:blipFill>
        <p:spPr>
          <a:xfrm>
            <a:off x="2715260" y="2047240"/>
            <a:ext cx="6761480" cy="27635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17595" y="2853690"/>
            <a:ext cx="33147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5510" y="2853690"/>
            <a:ext cx="26098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3280" y="2853690"/>
            <a:ext cx="33147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2140" y="3584575"/>
            <a:ext cx="46545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0215" y="3584575"/>
            <a:ext cx="45593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63280" y="3584575"/>
            <a:ext cx="33147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7595" y="4291330"/>
            <a:ext cx="33147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6955" y="429133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85430" y="4262755"/>
            <a:ext cx="44386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3940" y="2508885"/>
            <a:ext cx="7711440" cy="19551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538220" y="3316605"/>
            <a:ext cx="38798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3140" y="3316605"/>
            <a:ext cx="387985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08060" y="3316605"/>
            <a:ext cx="399415" cy="3594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8220" y="3946525"/>
            <a:ext cx="38798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5365" y="3946525"/>
            <a:ext cx="36576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9650" y="3946525"/>
            <a:ext cx="38862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&gt;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-1_00"/>
          <p:cNvPicPr>
            <a:picLocks noChangeAspect="1"/>
          </p:cNvPicPr>
          <p:nvPr/>
        </p:nvPicPr>
        <p:blipFill>
          <a:blip r:embed="rId1"/>
          <a:srcRect r="14023" b="26619"/>
          <a:stretch>
            <a:fillRect/>
          </a:stretch>
        </p:blipFill>
        <p:spPr>
          <a:xfrm>
            <a:off x="2745105" y="2072005"/>
            <a:ext cx="6566535" cy="2360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22650" y="3147695"/>
            <a:ext cx="1478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22650" y="4711700"/>
            <a:ext cx="1478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-1_01"/>
          <p:cNvPicPr>
            <a:picLocks noChangeAspect="1"/>
          </p:cNvPicPr>
          <p:nvPr/>
        </p:nvPicPr>
        <p:blipFill>
          <a:blip r:embed="rId1"/>
          <a:srcRect r="9024"/>
          <a:stretch>
            <a:fillRect/>
          </a:stretch>
        </p:blipFill>
        <p:spPr>
          <a:xfrm>
            <a:off x="2699385" y="2056765"/>
            <a:ext cx="6396355" cy="288798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4701540" y="3458845"/>
            <a:ext cx="1059815" cy="5353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4701540" y="3994150"/>
            <a:ext cx="1059815" cy="5353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681220" y="3428365"/>
            <a:ext cx="1080135" cy="12242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790" y="1428750"/>
            <a:ext cx="6408420" cy="43884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80505" y="3759200"/>
            <a:ext cx="33147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15175" y="3759200"/>
            <a:ext cx="35242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68565" y="3759200"/>
            <a:ext cx="48577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29905" y="3759200"/>
            <a:ext cx="46990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74735" y="3759200"/>
            <a:ext cx="48450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0505" y="4523740"/>
            <a:ext cx="33147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15175" y="4523740"/>
            <a:ext cx="33147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92695" y="4523740"/>
            <a:ext cx="48577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14030" y="4523740"/>
            <a:ext cx="48577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35365" y="4523740"/>
            <a:ext cx="48577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0505" y="5338445"/>
            <a:ext cx="331470" cy="478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5175" y="5319395"/>
            <a:ext cx="33147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68565" y="5338445"/>
            <a:ext cx="50990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29905" y="5339715"/>
            <a:ext cx="48577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67115" y="5320030"/>
            <a:ext cx="48577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>宽屏</PresentationFormat>
  <Paragraphs>96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2025-02-14T14:47:35Z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ACBAFBC2F1F44B58913E0776C4DD402E_13</vt:lpwstr>
  </property>
</Properties>
</file>