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5" userDrawn="1">
          <p15:clr>
            <a:srgbClr val="A4A3A4"/>
          </p15:clr>
        </p15:guide>
        <p15:guide id="2" pos="38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15"/>
        <p:guide pos="389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8.bin"/><Relationship Id="rId7" Type="http://schemas.openxmlformats.org/officeDocument/2006/relationships/image" Target="../media/image13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5.bin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5570" y="1908175"/>
            <a:ext cx="7017385" cy="2225675"/>
          </a:xfrm>
          <a:prstGeom prst="rect">
            <a:avLst/>
          </a:prstGeom>
        </p:spPr>
      </p:pic>
      <p:graphicFrame>
        <p:nvGraphicFramePr>
          <p:cNvPr id="8" name="对象 7"/>
          <p:cNvGraphicFramePr/>
          <p:nvPr/>
        </p:nvGraphicFramePr>
        <p:xfrm>
          <a:off x="3705860" y="377761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05860" y="377761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5007610" y="3777615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4" imgW="190500" imgH="609600" progId="Equation.DSMT4">
                  <p:embed/>
                </p:oleObj>
              </mc:Choice>
              <mc:Fallback>
                <p:oleObj name="" r:id="rId4" imgW="190500" imgH="6096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07610" y="3777615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6512560" y="3777615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6" imgW="304800" imgH="609600" progId="Equation.DSMT4">
                  <p:embed/>
                </p:oleObj>
              </mc:Choice>
              <mc:Fallback>
                <p:oleObj name="" r:id="rId6" imgW="304800" imgH="609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12560" y="3777615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8288973" y="3790315"/>
          <a:ext cx="155575" cy="55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8" imgW="177800" imgH="582930" progId="Equation.DSMT4">
                  <p:embed/>
                </p:oleObj>
              </mc:Choice>
              <mc:Fallback>
                <p:oleObj name="" r:id="rId8" imgW="177800" imgH="58293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88973" y="3790315"/>
                        <a:ext cx="155575" cy="557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6150" y="2085340"/>
            <a:ext cx="7484745" cy="20535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51800" y="2418080"/>
            <a:ext cx="131635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生活垃圾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2030" y="2872740"/>
            <a:ext cx="41783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50840" y="2827020"/>
            <a:ext cx="136969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厨余垃圾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95870" y="2872740"/>
            <a:ext cx="45593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1600">
              <a:solidFill>
                <a:srgbClr val="00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97930" y="3136900"/>
            <a:ext cx="44069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1600">
              <a:solidFill>
                <a:srgbClr val="00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97930" y="3408680"/>
            <a:ext cx="45593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1600">
              <a:solidFill>
                <a:srgbClr val="00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44105" y="3281680"/>
            <a:ext cx="1786890" cy="4546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一根绳子的长度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_02"/>
          <p:cNvPicPr>
            <a:picLocks noChangeAspect="1"/>
          </p:cNvPicPr>
          <p:nvPr/>
        </p:nvPicPr>
        <p:blipFill>
          <a:blip r:embed="rId1"/>
          <a:srcRect r="12339"/>
          <a:stretch>
            <a:fillRect/>
          </a:stretch>
        </p:blipFill>
        <p:spPr>
          <a:xfrm>
            <a:off x="2122170" y="2450465"/>
            <a:ext cx="7607300" cy="17545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06520" y="2372360"/>
            <a:ext cx="111887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涂色略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09710" y="2720340"/>
            <a:ext cx="41783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09710" y="2984500"/>
            <a:ext cx="41783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69225" y="3429000"/>
            <a:ext cx="440055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69225" y="3695700"/>
            <a:ext cx="41783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975" y="2138045"/>
            <a:ext cx="8268970" cy="2367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98440" y="2423160"/>
            <a:ext cx="41783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98440" y="2705100"/>
            <a:ext cx="41783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79230" y="2423160"/>
            <a:ext cx="37973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79230" y="2705100"/>
            <a:ext cx="41783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8750" y="3021965"/>
            <a:ext cx="417830" cy="4070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29860" y="3268345"/>
            <a:ext cx="417830" cy="4375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79230" y="3021965"/>
            <a:ext cx="41783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79230" y="3261360"/>
            <a:ext cx="37973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graphicFrame>
        <p:nvGraphicFramePr>
          <p:cNvPr id="11" name="对象 10"/>
          <p:cNvGraphicFramePr/>
          <p:nvPr/>
        </p:nvGraphicFramePr>
        <p:xfrm>
          <a:off x="6715760" y="403669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15760" y="403669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7369810" y="4036695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4" imgW="190500" imgH="609600" progId="Equation.DSMT4">
                  <p:embed/>
                </p:oleObj>
              </mc:Choice>
              <mc:Fallback>
                <p:oleObj name="" r:id="rId4" imgW="190500" imgH="609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69810" y="4036695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7965440" y="403669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6" imgW="203200" imgH="609600" progId="Equation.DSMT4">
                  <p:embed/>
                </p:oleObj>
              </mc:Choice>
              <mc:Fallback>
                <p:oleObj name="" r:id="rId6" imgW="203200" imgH="6096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65440" y="403669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/>
        </p:nvGraphicFramePr>
        <p:xfrm>
          <a:off x="8573770" y="403669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8" imgW="203200" imgH="609600" progId="Equation.DSMT4">
                  <p:embed/>
                </p:oleObj>
              </mc:Choice>
              <mc:Fallback>
                <p:oleObj name="" r:id="rId8" imgW="203200" imgH="609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73770" y="403669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4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0555" y="2219325"/>
            <a:ext cx="8679815" cy="20161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79265" y="3352800"/>
            <a:ext cx="440055" cy="4064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9265" y="3649980"/>
            <a:ext cx="440055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39280" y="3352800"/>
            <a:ext cx="46990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3715" y="3649980"/>
            <a:ext cx="454660" cy="3835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12910" y="3352800"/>
            <a:ext cx="387350" cy="4064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13545" y="3649980"/>
            <a:ext cx="386715" cy="4064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</Words>
  <Application>WPS 演示</Application>
  <PresentationFormat>宽屏</PresentationFormat>
  <Paragraphs>54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5</vt:i4>
      </vt:variant>
    </vt:vector>
  </HeadingPairs>
  <TitlesOfParts>
    <vt:vector size="2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Times New Roman</vt:lpstr>
      <vt:lpstr>Cambria</vt:lpstr>
      <vt:lpstr>黑体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2025-02-02T14:46:00Z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9F8966C305E14EE3862027EE7DE7C0C7_13</vt:lpwstr>
  </property>
</Properties>
</file>