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81" r:id="rId4"/>
    <p:sldId id="280" r:id="rId5"/>
    <p:sldId id="279" r:id="rId6"/>
    <p:sldId id="286" r:id="rId7"/>
    <p:sldId id="285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2670" y="1765935"/>
            <a:ext cx="7176770" cy="31921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32580" y="3328670"/>
            <a:ext cx="47117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73850" y="3328670"/>
            <a:ext cx="50165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5880" y="3648710"/>
            <a:ext cx="50165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11820" y="3648710"/>
            <a:ext cx="475615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0" y="4017645"/>
            <a:ext cx="501650" cy="3663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58230" y="4384040"/>
            <a:ext cx="51562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7880" y="2604770"/>
            <a:ext cx="7707630" cy="1411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38780" y="3428365"/>
            <a:ext cx="42227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5680" y="3428365"/>
            <a:ext cx="42227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31335" y="3428365"/>
            <a:ext cx="42227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7600" y="3428365"/>
            <a:ext cx="42227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3890" y="3428365"/>
            <a:ext cx="42227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19520" y="3428365"/>
            <a:ext cx="42227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闷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6445" y="3428365"/>
            <a:ext cx="48704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11440" y="3428365"/>
            <a:ext cx="42227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08340" y="3428365"/>
            <a:ext cx="499110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99525" y="3428365"/>
            <a:ext cx="422275" cy="4470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-1_02"/>
          <p:cNvPicPr>
            <a:picLocks noChangeAspect="1"/>
          </p:cNvPicPr>
          <p:nvPr/>
        </p:nvPicPr>
        <p:blipFill>
          <a:blip r:embed="rId1"/>
          <a:srcRect l="3329"/>
          <a:stretch>
            <a:fillRect/>
          </a:stretch>
        </p:blipFill>
        <p:spPr>
          <a:xfrm>
            <a:off x="2417445" y="1837690"/>
            <a:ext cx="7229475" cy="332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67650" y="2530475"/>
            <a:ext cx="1468120" cy="4191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决心与耐心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8600" y="2882265"/>
            <a:ext cx="1202690" cy="3784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尽职尽责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27120" y="3260725"/>
            <a:ext cx="50088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爸爸只要拿起了鱼竿就非钓上几条鱼不可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1200" y="4361815"/>
            <a:ext cx="7200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8770" y="4361815"/>
            <a:ext cx="12846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猫的脚印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1200" y="4698365"/>
            <a:ext cx="4575810" cy="46101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使文章生动形象，表达对猫的喜爱之深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5400" y="1952625"/>
            <a:ext cx="6974840" cy="2047875"/>
          </a:xfrm>
          <a:prstGeom prst="rect">
            <a:avLst/>
          </a:prstGeom>
        </p:spPr>
      </p:pic>
      <p:pic>
        <p:nvPicPr>
          <p:cNvPr id="2" name="图片 1" descr="4-1-1_00"/>
          <p:cNvPicPr>
            <a:picLocks noChangeAspect="1"/>
          </p:cNvPicPr>
          <p:nvPr/>
        </p:nvPicPr>
        <p:blipFill>
          <a:blip r:embed="rId2"/>
          <a:srcRect l="9834" t="-2474"/>
          <a:stretch>
            <a:fillRect/>
          </a:stretch>
        </p:blipFill>
        <p:spPr>
          <a:xfrm>
            <a:off x="3013710" y="4292600"/>
            <a:ext cx="6316980" cy="755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87795" y="2355215"/>
            <a:ext cx="790575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贪玩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78370" y="2733040"/>
            <a:ext cx="23133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不高兴：极其冷漠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8120" y="3131820"/>
            <a:ext cx="178816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有时无比胆小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1850" y="3530600"/>
            <a:ext cx="12839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淘气可爱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0780" y="4220845"/>
            <a:ext cx="1242060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淘气可爱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83100" y="4598670"/>
            <a:ext cx="72771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7360" y="760730"/>
            <a:ext cx="5897245" cy="58813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08070" y="4865370"/>
            <a:ext cx="12007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淘气可爱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4675" y="5092065"/>
            <a:ext cx="88201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③④⑤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1025" y="5092065"/>
            <a:ext cx="66484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⑦⑧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4875" y="6067425"/>
            <a:ext cx="7628255" cy="5746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小猫把花草折腾得枝折花落，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“我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”不但不责打它们，反而觉得它们有生气，天真可爱。这是因为小猫在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“我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”的心里，就像一个既可爱又顽皮的小孩子。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4440" y="2160905"/>
            <a:ext cx="7040245" cy="27920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60870" y="3260090"/>
            <a:ext cx="44196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2285" y="3597275"/>
            <a:ext cx="47117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5225" y="3934460"/>
            <a:ext cx="39878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3060" y="4271645"/>
            <a:ext cx="43942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宽屏</PresentationFormat>
  <Paragraphs>76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2025-02-07T08:43:03Z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D326ED11EB7E43BB8FE3DF4AE01D0613_13</vt:lpwstr>
  </property>
</Properties>
</file>