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7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8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7_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1068070"/>
            <a:ext cx="5784215" cy="4514215"/>
          </a:xfrm>
          <a:prstGeom prst="rect">
            <a:avLst/>
          </a:prstGeom>
        </p:spPr>
      </p:pic>
      <p:pic>
        <p:nvPicPr>
          <p:cNvPr id="5" name="图片 4" descr="2-7_0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0969"/>
          <a:stretch>
            <a:fillRect/>
          </a:stretch>
        </p:blipFill>
        <p:spPr>
          <a:xfrm>
            <a:off x="5934075" y="1181735"/>
            <a:ext cx="6158865" cy="48094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934710" y="5107940"/>
            <a:ext cx="6158865" cy="9074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0000"/>
              </a:lnSpc>
            </a:pPr>
            <a:r>
              <a:rPr lang="en-US" altLang="zh-CN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勇</a:t>
            </a:r>
            <a:r>
              <a:rPr lang="en-US" altLang="zh-CN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师徒四人敢为常人不敢为之事，勇敢面对妖魔鬼怪，具有大无畏精神。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154728" y="1153160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吴承恩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68205" y="1094105"/>
            <a:ext cx="1265555" cy="4241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0000"/>
              </a:lnSpc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西游记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64550" y="1518285"/>
            <a:ext cx="1182370" cy="3663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四十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r>
              <a:rPr lang="en-US" altLang="zh-CN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63970" y="3991610"/>
            <a:ext cx="497840" cy="3727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63970" y="3685540"/>
            <a:ext cx="532765" cy="2552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74130" y="3366135"/>
            <a:ext cx="507365" cy="2800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63970" y="3044825"/>
            <a:ext cx="5448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135995" y="1818640"/>
            <a:ext cx="52641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9" grpId="0"/>
      <p:bldP spid="9" grpId="1"/>
      <p:bldP spid="14" grpId="0"/>
      <p:bldP spid="14" grpId="1"/>
      <p:bldP spid="12" grpId="0"/>
      <p:bldP spid="12" grpId="1"/>
      <p:bldP spid="13" grpId="0"/>
      <p:bldP spid="13" grpId="1"/>
      <p:bldP spid="10" grpId="0"/>
      <p:bldP spid="10" grpId="1"/>
      <p:bldP spid="11" grpId="0"/>
      <p:bldP spid="11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</Words>
  <Application>WPS 演示</Application>
  <PresentationFormat>宽屏</PresentationFormat>
  <Paragraphs>19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2025-02-17T16:26:13Z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