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3130" y="1771650"/>
            <a:ext cx="7671435" cy="33153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96230" y="3735705"/>
            <a:ext cx="487680" cy="417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2355" y="4681220"/>
            <a:ext cx="530225" cy="405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2.7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8_01"/>
          <p:cNvPicPr>
            <a:picLocks noChangeAspect="1"/>
          </p:cNvPicPr>
          <p:nvPr/>
        </p:nvPicPr>
        <p:blipFill>
          <a:blip r:embed="rId1"/>
          <a:srcRect r="19577" b="12594"/>
          <a:stretch>
            <a:fillRect/>
          </a:stretch>
        </p:blipFill>
        <p:spPr>
          <a:xfrm>
            <a:off x="2528570" y="2352675"/>
            <a:ext cx="6430010" cy="1630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56765" y="4435475"/>
            <a:ext cx="2657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1600(cm³)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99050" y="4435475"/>
            <a:ext cx="2255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343(dm³)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9380" y="4435475"/>
            <a:ext cx="17119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45(cm³)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8_02"/>
          <p:cNvPicPr>
            <a:picLocks noChangeAspect="1"/>
          </p:cNvPicPr>
          <p:nvPr/>
        </p:nvPicPr>
        <p:blipFill>
          <a:blip r:embed="rId1"/>
          <a:srcRect r="1447" b="13890"/>
          <a:stretch>
            <a:fillRect/>
          </a:stretch>
        </p:blipFill>
        <p:spPr>
          <a:xfrm>
            <a:off x="1974850" y="1990090"/>
            <a:ext cx="8010525" cy="1725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05300" y="4109085"/>
            <a:ext cx="30041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44000(cm³)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8_03"/>
          <p:cNvPicPr>
            <a:picLocks noChangeAspect="1"/>
          </p:cNvPicPr>
          <p:nvPr/>
        </p:nvPicPr>
        <p:blipFill>
          <a:blip r:embed="rId1"/>
          <a:srcRect r="988" b="63348"/>
          <a:stretch>
            <a:fillRect/>
          </a:stretch>
        </p:blipFill>
        <p:spPr>
          <a:xfrm>
            <a:off x="1542415" y="2091690"/>
            <a:ext cx="8716645" cy="819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41825" y="3804285"/>
            <a:ext cx="2918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32(dm²)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8_04"/>
          <p:cNvPicPr>
            <a:picLocks noChangeAspect="1"/>
          </p:cNvPicPr>
          <p:nvPr/>
        </p:nvPicPr>
        <p:blipFill>
          <a:blip r:embed="rId1"/>
          <a:srcRect r="1141" b="10744"/>
          <a:stretch>
            <a:fillRect/>
          </a:stretch>
        </p:blipFill>
        <p:spPr>
          <a:xfrm>
            <a:off x="1830705" y="1788795"/>
            <a:ext cx="7948295" cy="2300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6000" y="3858260"/>
            <a:ext cx="35477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40(m²)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WPS 演示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Times New Roman</vt:lpstr>
      <vt:lpstr>黑体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2025-01-27T04:14:53Z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E8623DA7FA7040F2AC8FF6D8FCB3F488_13</vt:lpwstr>
  </property>
</Properties>
</file>