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44550"/>
            <a:ext cx="10949305" cy="508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685" y="714375"/>
            <a:ext cx="7917180" cy="5788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28240" y="6142990"/>
            <a:ext cx="684911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用“全球超过1亿人”具体的数字突出参与数字火炬传递的规模大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3255" y="5508625"/>
            <a:ext cx="286258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开幕式的壮观浩大和精彩绝伦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3850" y="5170170"/>
            <a:ext cx="37166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以数字之韵，兴数字强国之路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6115" y="4843780"/>
            <a:ext cx="326644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沐文化之韵， 赏中华文明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86480" y="4843780"/>
            <a:ext cx="330263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品运动之韵，绘体育强国之梦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1675" y="5807710"/>
            <a:ext cx="967105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列数字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1685" y="5170170"/>
            <a:ext cx="732155" cy="307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之美</a:t>
            </a:r>
            <a:endParaRPr lang="zh-CN" altLang="en-US" sz="1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" grpId="0"/>
      <p:bldP spid="7" grpId="0"/>
      <p:bldP spid="6" grpId="0"/>
      <p:bldP spid="10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0620"/>
            <a:ext cx="10949305" cy="3537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95695" y="1176655"/>
            <a:ext cx="1265555" cy="448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17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2024-08-23T09:12:25Z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