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2.bin"/><Relationship Id="rId6" Type="http://schemas.openxmlformats.org/officeDocument/2006/relationships/tags" Target="../tags/tag65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3" Type="http://schemas.openxmlformats.org/officeDocument/2006/relationships/tags" Target="../tags/tag64.xml"/><Relationship Id="rId22" Type="http://schemas.openxmlformats.org/officeDocument/2006/relationships/vmlDrawing" Target="../drawings/vmlDrawing1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9.wmf"/><Relationship Id="rId2" Type="http://schemas.openxmlformats.org/officeDocument/2006/relationships/tags" Target="../tags/tag63.xml"/><Relationship Id="rId19" Type="http://schemas.openxmlformats.org/officeDocument/2006/relationships/oleObject" Target="../embeddings/oleObject6.bin"/><Relationship Id="rId18" Type="http://schemas.openxmlformats.org/officeDocument/2006/relationships/tags" Target="../tags/tag70.xml"/><Relationship Id="rId17" Type="http://schemas.openxmlformats.org/officeDocument/2006/relationships/oleObject" Target="../embeddings/oleObject5.bin"/><Relationship Id="rId16" Type="http://schemas.openxmlformats.org/officeDocument/2006/relationships/tags" Target="../tags/tag69.xml"/><Relationship Id="rId15" Type="http://schemas.openxmlformats.org/officeDocument/2006/relationships/image" Target="../media/image8.wmf"/><Relationship Id="rId14" Type="http://schemas.openxmlformats.org/officeDocument/2006/relationships/oleObject" Target="../embeddings/oleObject4.bin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image" Target="../media/image7.wmf"/><Relationship Id="rId10" Type="http://schemas.openxmlformats.org/officeDocument/2006/relationships/oleObject" Target="../embeddings/oleObject3.bin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7.bin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11.bin"/><Relationship Id="rId1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113915"/>
            <a:ext cx="7639050" cy="26301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54065" y="3557905"/>
            <a:ext cx="310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54065" y="3770630"/>
            <a:ext cx="310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4475" y="3557905"/>
            <a:ext cx="329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4475" y="3770630"/>
            <a:ext cx="329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935" y="3557905"/>
            <a:ext cx="3867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3935" y="3770630"/>
            <a:ext cx="310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94345" y="3557905"/>
            <a:ext cx="310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94345" y="3770630"/>
            <a:ext cx="310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4845" y="4096385"/>
            <a:ext cx="3390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4675" y="4345305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40650" y="4096385"/>
            <a:ext cx="35369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64450" y="4345305"/>
            <a:ext cx="50038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81060" y="4095750"/>
            <a:ext cx="4292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37880" y="4345305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27185" y="4095750"/>
            <a:ext cx="4286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27185" y="4345305"/>
            <a:ext cx="4286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25" y="2766695"/>
            <a:ext cx="7952740" cy="145732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6982460" y="3138170"/>
            <a:ext cx="41465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" name="对象 1"/>
          <p:cNvGraphicFramePr/>
          <p:nvPr>
            <p:custDataLst>
              <p:tags r:id="rId3"/>
            </p:custDataLst>
          </p:nvPr>
        </p:nvGraphicFramePr>
        <p:xfrm>
          <a:off x="4528820" y="303657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4" imgW="190500" imgH="609600" progId="Equation.DSMT4">
                  <p:embed/>
                </p:oleObj>
              </mc:Choice>
              <mc:Fallback>
                <p:oleObj name="" r:id="rId4" imgW="1905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28820" y="303657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>
            <p:custDataLst>
              <p:tags r:id="rId6"/>
            </p:custDataLst>
          </p:nvPr>
        </p:nvGraphicFramePr>
        <p:xfrm>
          <a:off x="5848350" y="303657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190500" imgH="609600" progId="Equation.DSMT4">
                  <p:embed/>
                </p:oleObj>
              </mc:Choice>
              <mc:Fallback>
                <p:oleObj name="" r:id="rId7" imgW="1905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8350" y="303657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>
            <p:custDataLst>
              <p:tags r:id="rId9"/>
            </p:custDataLst>
          </p:nvPr>
        </p:nvGraphicFramePr>
        <p:xfrm>
          <a:off x="8487410" y="30365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0" imgW="203200" imgH="609600" progId="Equation.DSMT4">
                  <p:embed/>
                </p:oleObj>
              </mc:Choice>
              <mc:Fallback>
                <p:oleObj name="" r:id="rId10" imgW="203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87410" y="30365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781165" y="3715385"/>
            <a:ext cx="3282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3"/>
            </p:custDataLst>
          </p:nvPr>
        </p:nvGraphicFramePr>
        <p:xfrm>
          <a:off x="4528820" y="361950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4" imgW="203200" imgH="609600" progId="Equation.DSMT4">
                  <p:embed/>
                </p:oleObj>
              </mc:Choice>
              <mc:Fallback>
                <p:oleObj name="" r:id="rId14" imgW="2032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28820" y="361950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>
            <p:custDataLst>
              <p:tags r:id="rId16"/>
            </p:custDataLst>
          </p:nvPr>
        </p:nvGraphicFramePr>
        <p:xfrm>
          <a:off x="5848350" y="361950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7" imgW="203200" imgH="609600" progId="Equation.DSMT4">
                  <p:embed/>
                </p:oleObj>
              </mc:Choice>
              <mc:Fallback>
                <p:oleObj name="" r:id="rId17" imgW="2032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48350" y="361950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>
            <p:custDataLst>
              <p:tags r:id="rId18"/>
            </p:custDataLst>
          </p:nvPr>
        </p:nvGraphicFramePr>
        <p:xfrm>
          <a:off x="9279255" y="364109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9" imgW="190500" imgH="609600" progId="Equation.DSMT4">
                  <p:embed/>
                </p:oleObj>
              </mc:Choice>
              <mc:Fallback>
                <p:oleObj name="" r:id="rId19" imgW="190500" imgH="6096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79255" y="364109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rcRect r="10755"/>
          <a:stretch>
            <a:fillRect/>
          </a:stretch>
        </p:blipFill>
        <p:spPr>
          <a:xfrm>
            <a:off x="2299335" y="2500630"/>
            <a:ext cx="7406640" cy="149098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564890" y="276415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64890" y="276415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392420" y="2865755"/>
            <a:ext cx="41465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7456805" y="276415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56805" y="276415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9284335" y="2764155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04800" imgH="609600" progId="Equation.DSMT4">
                  <p:embed/>
                </p:oleObj>
              </mc:Choice>
              <mc:Fallback>
                <p:oleObj name="" r:id="rId6" imgW="3048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84335" y="2764155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3387090" y="334708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7090" y="334708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567045" y="3496310"/>
            <a:ext cx="41465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8539480" y="334708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330200" imgH="609600" progId="Equation.DSMT4">
                  <p:embed/>
                </p:oleObj>
              </mc:Choice>
              <mc:Fallback>
                <p:oleObj name="" r:id="rId10" imgW="330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39480" y="334708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230" y="2076450"/>
            <a:ext cx="7792720" cy="270573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846070" y="4037965"/>
          <a:ext cx="13087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333500" imgH="609600" progId="Equation.DSMT4">
                  <p:embed/>
                </p:oleObj>
              </mc:Choice>
              <mc:Fallback>
                <p:oleObj name="" r:id="rId2" imgW="1333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46070" y="4037965"/>
                        <a:ext cx="13087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542405" y="4037965"/>
          <a:ext cx="13087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333500" imgH="609600" progId="Equation.DSMT4">
                  <p:embed/>
                </p:oleObj>
              </mc:Choice>
              <mc:Fallback>
                <p:oleObj name="" r:id="rId4" imgW="13335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2405" y="4037965"/>
                        <a:ext cx="13087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1_04"/>
          <p:cNvPicPr>
            <a:picLocks noChangeAspect="1"/>
          </p:cNvPicPr>
          <p:nvPr/>
        </p:nvPicPr>
        <p:blipFill>
          <a:blip r:embed="rId1"/>
          <a:srcRect r="1720" b="43730"/>
          <a:stretch>
            <a:fillRect/>
          </a:stretch>
        </p:blipFill>
        <p:spPr>
          <a:xfrm>
            <a:off x="2202180" y="2451100"/>
            <a:ext cx="7787005" cy="137858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845685" y="3829685"/>
          <a:ext cx="205930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082800" imgH="609600" progId="Equation.DSMT4">
                  <p:embed/>
                </p:oleObj>
              </mc:Choice>
              <mc:Fallback>
                <p:oleObj name="" r:id="rId2" imgW="2082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45685" y="3829685"/>
                        <a:ext cx="205930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4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5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6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7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8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69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93.5,&quot;left&quot;:356.6,&quot;top&quot;:239.1,&quot;width&quot;:387.0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40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5</vt:i4>
      </vt:variant>
    </vt:vector>
  </HeadingPairs>
  <TitlesOfParts>
    <vt:vector size="28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2025-02-09T20:36:27Z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BE12C065E1F84A008AD5B664E8F4530E_13</vt:lpwstr>
  </property>
</Properties>
</file>