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68680"/>
            <a:ext cx="10980420" cy="4759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3335" y="5149850"/>
            <a:ext cx="756920" cy="3556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49938" y="42259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谈天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9618" y="42259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亭子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6085" y="3733165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浇水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4823" y="37331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播种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70215" y="3250565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吩咐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81855" y="3250565"/>
            <a:ext cx="1227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半亩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96870" y="4688840"/>
            <a:ext cx="116903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矮矮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13" grpId="0"/>
      <p:bldP spid="1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1"/>
          <p:cNvPicPr>
            <a:picLocks noChangeAspect="1"/>
          </p:cNvPicPr>
          <p:nvPr/>
        </p:nvPicPr>
        <p:blipFill>
          <a:blip r:embed="rId1"/>
          <a:srcRect r="7947"/>
          <a:stretch>
            <a:fillRect/>
          </a:stretch>
        </p:blipFill>
        <p:spPr>
          <a:xfrm>
            <a:off x="608330" y="1313815"/>
            <a:ext cx="10969625" cy="2515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11160" y="2830830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11160" y="1805940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1962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23500" y="2952750"/>
            <a:ext cx="1238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27515" y="2952750"/>
            <a:ext cx="548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8968" y="2456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48968" y="19608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竟然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759460"/>
            <a:ext cx="8361680" cy="5584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57365" y="5792470"/>
            <a:ext cx="2997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使人一见就生喜爱之情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1675" y="5792470"/>
            <a:ext cx="4374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把鲜艳饱满的花朵展现在人们面前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78570" y="1780540"/>
            <a:ext cx="1265555" cy="419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9328" y="14020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收花生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0413" y="14020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种花生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46190" y="5439410"/>
            <a:ext cx="307022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百合、玫瑰、向日葵那样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3335" y="5439410"/>
            <a:ext cx="303212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五角星花的花朵小小的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0075" y="2136775"/>
            <a:ext cx="5444490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我居然在作文竞赛中获得了一等奖，太开心了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12335" y="2896870"/>
            <a:ext cx="1256030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13" grpId="0"/>
      <p:bldP spid="13" grpId="1"/>
      <p:bldP spid="14" grpId="0"/>
      <p:bldP spid="14" grpId="1"/>
      <p:bldP spid="12" grpId="0"/>
      <p:bldP spid="12" grpId="1"/>
      <p:bldP spid="11" grpId="0"/>
      <p:bldP spid="11" grpId="1"/>
      <p:bldP spid="7" grpId="0"/>
      <p:bldP spid="7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0"/>
          <p:cNvPicPr>
            <a:picLocks noChangeAspect="1"/>
          </p:cNvPicPr>
          <p:nvPr/>
        </p:nvPicPr>
        <p:blipFill>
          <a:blip r:embed="rId1"/>
          <a:srcRect r="4223"/>
          <a:stretch>
            <a:fillRect/>
          </a:stretch>
        </p:blipFill>
        <p:spPr>
          <a:xfrm>
            <a:off x="628015" y="1490345"/>
            <a:ext cx="10949305" cy="2035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88400" y="2830830"/>
            <a:ext cx="509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48726" y="2373313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8485" y="2830830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3505" y="796925"/>
            <a:ext cx="9372600" cy="5535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34540" y="5886450"/>
            <a:ext cx="5742305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妈妈虽然忙于工作，可是她从未忽视我的感受。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" y="922020"/>
            <a:ext cx="10761980" cy="5067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03750" y="1991995"/>
            <a:ext cx="3504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鲜红嫩绿、高高地挂在枝上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8260" y="1976755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体面的人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38260" y="262636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有用的人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3115" y="2626360"/>
            <a:ext cx="411988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埋在地里、矮矮地长在地上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0595" y="4909185"/>
            <a:ext cx="1038098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我既要做像花生一样的人，也要做像桃子、石榴、苹果一样的人，外表体面，能展示新时代青少年的外在形象；内在朴实无华，默默奉献，对别人有用。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4680" y="3731260"/>
            <a:ext cx="3862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外表好看，但对别人没有用处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47710" y="3275965"/>
            <a:ext cx="2899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对社会有贡献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  <p:bldP spid="13" grpId="0"/>
      <p:bldP spid="11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325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69535" y="2889885"/>
            <a:ext cx="15595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芳香的气味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0625" y="2889885"/>
            <a:ext cx="2239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光彩夺目的姿态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72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2024-08-22T01:55:15Z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