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1789430"/>
            <a:ext cx="6791960" cy="3357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445885" y="33693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78450" y="4199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0" y="2466340"/>
            <a:ext cx="6616065" cy="1964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82695" y="3818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2.55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54220" y="3818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89550" y="3827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64885" y="3827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824980" y="3827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0.95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595870" y="3827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860" y="1992630"/>
            <a:ext cx="6762750" cy="3058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22395" y="2254885"/>
            <a:ext cx="12115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35.9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72630" y="2254885"/>
            <a:ext cx="12115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17.43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8440" y="2331720"/>
            <a:ext cx="6675120" cy="2273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80765" y="3448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43.7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43090" y="3438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101.78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2461260"/>
            <a:ext cx="6769735" cy="1943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310880" y="2863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310880" y="33312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20405" y="3782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605" y="1921510"/>
            <a:ext cx="6779895" cy="3103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822700" y="2197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0.35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53250" y="21875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1680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61790" y="2625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20800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45325" y="2635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7.078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60800" y="30746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561205" y="3093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746500" y="35242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844030" y="3514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1.09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004945" y="3975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86.048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335270" y="39757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86.0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4223385" y="4412615"/>
            <a:ext cx="19500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10.99680370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273800" y="4412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11.00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710" y="2038985"/>
            <a:ext cx="6944995" cy="2898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985520" y="4109085"/>
            <a:ext cx="90474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1m42cm&gt;140cm&gt;1.38m&gt;13.6dm&gt;1.29m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1892300"/>
            <a:ext cx="6955155" cy="3063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755515" y="3892550"/>
            <a:ext cx="2680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2.5=25(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ctr"/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47590" y="4343400"/>
            <a:ext cx="268033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25+(16- 10)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4=49(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</Words>
  <Application>WPS 演示</Application>
  <PresentationFormat>宽屏</PresentationFormat>
  <Paragraphs>61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2025-02-18T01:41:04Z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73C76A6C508F4E7A83C57C146B28C191_13</vt:lpwstr>
  </property>
</Properties>
</file>