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605" y="1075055"/>
            <a:ext cx="6120130" cy="5174615"/>
          </a:xfrm>
          <a:prstGeom prst="rect">
            <a:avLst/>
          </a:prstGeom>
        </p:spPr>
      </p:pic>
      <p:pic>
        <p:nvPicPr>
          <p:cNvPr id="5" name="图片 4" descr="4-7_0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375"/>
          <a:stretch>
            <a:fillRect/>
          </a:stretch>
        </p:blipFill>
        <p:spPr>
          <a:xfrm>
            <a:off x="6261735" y="1490345"/>
            <a:ext cx="5705475" cy="44342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06265" y="4218305"/>
            <a:ext cx="1621790" cy="6972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</a:pPr>
            <a:r>
              <a:rPr lang="en-US" altLang="zh-CN" sz="1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</a:t>
            </a:r>
            <a:r>
              <a:rPr lang="zh-CN" altLang="en-US" sz="1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热爱、</a:t>
            </a:r>
            <a:endParaRPr lang="zh-CN" altLang="en-US" sz="1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>
              <a:lnSpc>
                <a:spcPct val="130000"/>
              </a:lnSpc>
            </a:pPr>
            <a:r>
              <a:rPr lang="zh-CN" altLang="en-US" sz="1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坚守、执着</a:t>
            </a:r>
            <a:endParaRPr lang="zh-CN" altLang="en-US" sz="1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85450" y="3547110"/>
            <a:ext cx="53340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84640" y="3547110"/>
            <a:ext cx="4883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20660" y="3547110"/>
            <a:ext cx="50736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1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12020" y="3791585"/>
            <a:ext cx="6184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36335" y="5397500"/>
            <a:ext cx="5771515" cy="11938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2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</a:t>
            </a:r>
            <a:r>
              <a:rPr lang="zh-CN" altLang="en-US" sz="12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示例一</a:t>
            </a:r>
            <a:r>
              <a:rPr lang="en-US" altLang="zh-CN" sz="12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12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：选择实地参观，</a:t>
            </a:r>
            <a:r>
              <a:rPr lang="en-US" altLang="zh-CN" sz="12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12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因为敦煌莫高窟是历史文化的瑰宝，那里的塑像、壁画太美了，我想去亲眼看看。</a:t>
            </a:r>
            <a:r>
              <a:rPr lang="en-US" altLang="zh-CN" sz="12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zh-CN" altLang="en-US" sz="12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示例二：</a:t>
            </a:r>
            <a:r>
              <a:rPr lang="en-US" altLang="zh-CN" sz="12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12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选择线上游览，因为过多的游客进入，会破坏洞窟中稳定的小环境，温度、湿度、二氧化碳超标，包括游客身上的汗味、香水味，甚至是拍照的闪光灯都会对壁画和彩塑产生不可逆的腐蚀。为了保护敦煌，我愿意在线上游览。</a:t>
            </a:r>
            <a:r>
              <a:rPr lang="en-US" altLang="zh-CN" sz="12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zh-CN" altLang="en-US" sz="12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示例三：</a:t>
            </a:r>
            <a:r>
              <a:rPr lang="en-US" altLang="zh-CN" sz="12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12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线上线下都选，因为我非常喜欢敦煌，想先在线上了解敦煌，再带着这些知识积累，去实地看看。</a:t>
            </a:r>
            <a:endParaRPr lang="zh-CN" altLang="en-US" sz="12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10" grpId="0"/>
      <p:bldP spid="10" grpId="1"/>
      <p:bldP spid="6" grpId="0"/>
      <p:bldP spid="6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WPS 演示</Application>
  <PresentationFormat>宽屏</PresentationFormat>
  <Paragraphs>13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2025-02-18T14:06:18Z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