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7" r:id="rId3"/>
    <p:sldId id="289" r:id="rId4"/>
    <p:sldId id="290" r:id="rId5"/>
    <p:sldId id="292" r:id="rId6"/>
    <p:sldId id="293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6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屏幕截图 2025-02-16 2333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8310" y="868045"/>
            <a:ext cx="8749030" cy="53619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67505" y="5349240"/>
            <a:ext cx="2584450" cy="3600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有感情地朗读课文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01683" y="38277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鸟儿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61948" y="34690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虫子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57900" y="3070225"/>
            <a:ext cx="23704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对故乡深深的怀念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36515" y="5717540"/>
            <a:ext cx="27489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思想感情的体会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66273" y="49117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怀乡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00245" y="4163695"/>
            <a:ext cx="21799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深沉的爱与怀念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11" grpId="0"/>
      <p:bldP spid="11" grpId="1"/>
      <p:bldP spid="10" grpId="0"/>
      <p:bldP spid="10" grpId="1"/>
      <p:bldP spid="5" grpId="0"/>
      <p:bldP spid="5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屏幕截图 2025-02-16 2334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960" y="1490345"/>
            <a:ext cx="9378950" cy="32708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625840" y="3515995"/>
            <a:ext cx="1235710" cy="3816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热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35575" y="3515995"/>
            <a:ext cx="5581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蝉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32935" y="3515995"/>
            <a:ext cx="5956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狗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14420" y="3515995"/>
            <a:ext cx="5480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37613" y="27393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亮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23143" y="27393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蝙蝠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54145" y="2739390"/>
            <a:ext cx="8108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蚯蚓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85290" y="3812540"/>
            <a:ext cx="8896985" cy="11061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0000"/>
              </a:lnSpc>
            </a:pP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             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天冷了，大树发抖了，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>
              <a:lnSpc>
                <a:spcPct val="130000"/>
              </a:lnSpc>
            </a:pP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小草打冷战了，小白兔穿羽绒服了，小蛇冬眠了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屏幕截图 2025-02-16 2334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44321"/>
          <a:stretch>
            <a:fillRect/>
          </a:stretch>
        </p:blipFill>
        <p:spPr>
          <a:xfrm>
            <a:off x="1271905" y="734695"/>
            <a:ext cx="8686165" cy="3409315"/>
          </a:xfrm>
          <a:prstGeom prst="rect">
            <a:avLst/>
          </a:prstGeom>
        </p:spPr>
      </p:pic>
      <p:pic>
        <p:nvPicPr>
          <p:cNvPr id="6" name="图片 5" descr="屏幕截图 2025-02-16 23344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2015"/>
          <a:stretch>
            <a:fillRect/>
          </a:stretch>
        </p:blipFill>
        <p:spPr>
          <a:xfrm>
            <a:off x="1706880" y="4051300"/>
            <a:ext cx="8041640" cy="23469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804275" y="1813560"/>
            <a:ext cx="12801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喜爱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47690" y="1813560"/>
            <a:ext cx="12877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对比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00250" y="5832475"/>
            <a:ext cx="6300470" cy="4171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比起跑步和跳绳，我更喜欢游泳。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52870" y="2593975"/>
            <a:ext cx="6591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11" grpId="0"/>
      <p:bldP spid="11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屏幕截图 2025-02-16 2335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828675"/>
            <a:ext cx="8839835" cy="47440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87365" y="3739515"/>
            <a:ext cx="5086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C 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87035" y="2613660"/>
            <a:ext cx="15862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报得三春晖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87035" y="2259965"/>
            <a:ext cx="18034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意恐迟迟归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87035" y="1889125"/>
            <a:ext cx="24180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游子身上衣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03795" y="4794885"/>
            <a:ext cx="14230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孝敬母亲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44153" y="51593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三春晖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42528" y="47948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寸草心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82703" y="44342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缝补衣裳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2" grpId="0"/>
      <p:bldP spid="12" grpId="1"/>
      <p:bldP spid="11" grpId="0"/>
      <p:bldP spid="11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屏幕截图 2025-02-16 2335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930" y="723900"/>
            <a:ext cx="9502140" cy="541020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0032365" y="488188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52515" y="4042410"/>
            <a:ext cx="38798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你最喜欢和朋友玩的游戏是什么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23870" y="4057650"/>
            <a:ext cx="502920" cy="3835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en-US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0032365" y="527558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10019030" y="5676265"/>
            <a:ext cx="516255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4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5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6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</Words>
  <Application>WPS 演示</Application>
  <PresentationFormat>宽屏</PresentationFormat>
  <Paragraphs>65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2025-02-16T16:18:16Z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