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8" r:id="rId4"/>
    <p:sldId id="287" r:id="rId5"/>
    <p:sldId id="286" r:id="rId6"/>
    <p:sldId id="292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12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5.bin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7.wmf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0.bin"/><Relationship Id="rId3" Type="http://schemas.openxmlformats.org/officeDocument/2006/relationships/image" Target="../media/image15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1.wmf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19.wmf"/><Relationship Id="rId2" Type="http://schemas.openxmlformats.org/officeDocument/2006/relationships/oleObject" Target="../embeddings/oleObject12.bin"/><Relationship Id="rId1" Type="http://schemas.openxmlformats.org/officeDocument/2006/relationships/image" Target="../media/image18.tif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wmf"/><Relationship Id="rId2" Type="http://schemas.openxmlformats.org/officeDocument/2006/relationships/oleObject" Target="../embeddings/oleObject15.bin"/><Relationship Id="rId1" Type="http://schemas.openxmlformats.org/officeDocument/2006/relationships/image" Target="../media/image2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240" y="2003425"/>
            <a:ext cx="7797800" cy="3014980"/>
          </a:xfrm>
          <a:prstGeom prst="rect">
            <a:avLst/>
          </a:prstGeom>
        </p:spPr>
      </p:pic>
      <p:graphicFrame>
        <p:nvGraphicFramePr>
          <p:cNvPr id="8" name="对象 7"/>
          <p:cNvGraphicFramePr/>
          <p:nvPr/>
        </p:nvGraphicFramePr>
        <p:xfrm>
          <a:off x="7172325" y="3590290"/>
          <a:ext cx="9531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977900" imgH="609600" progId="Equation.DSMT4">
                  <p:embed/>
                </p:oleObj>
              </mc:Choice>
              <mc:Fallback>
                <p:oleObj name="" r:id="rId2" imgW="9779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72325" y="3590290"/>
                        <a:ext cx="9531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5198110" y="3693795"/>
            <a:ext cx="344805" cy="4794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04535" y="4173855"/>
            <a:ext cx="355600" cy="3568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7854950" y="417322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4" imgW="203200" imgH="609600" progId="Equation.DSMT4">
                  <p:embed/>
                </p:oleObj>
              </mc:Choice>
              <mc:Fallback>
                <p:oleObj name="" r:id="rId4" imgW="203200" imgH="6096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54950" y="417322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8291195" y="453072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6" imgW="203200" imgH="609600" progId="Equation.DSMT4">
                  <p:embed/>
                </p:oleObj>
              </mc:Choice>
              <mc:Fallback>
                <p:oleObj name="" r:id="rId6" imgW="203200" imgH="6096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91195" y="453072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/>
        </p:nvGraphicFramePr>
        <p:xfrm>
          <a:off x="7508875" y="4530725"/>
          <a:ext cx="279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8" imgW="304800" imgH="609600" progId="Equation.DSMT4">
                  <p:embed/>
                </p:oleObj>
              </mc:Choice>
              <mc:Fallback>
                <p:oleObj name="" r:id="rId8" imgW="304800" imgH="6096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08875" y="4530725"/>
                        <a:ext cx="279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4_01"/>
          <p:cNvPicPr>
            <a:picLocks noChangeAspect="1"/>
          </p:cNvPicPr>
          <p:nvPr/>
        </p:nvPicPr>
        <p:blipFill>
          <a:blip r:embed="rId1"/>
          <a:srcRect r="20808"/>
          <a:stretch>
            <a:fillRect/>
          </a:stretch>
        </p:blipFill>
        <p:spPr>
          <a:xfrm>
            <a:off x="2671445" y="2446020"/>
            <a:ext cx="6703695" cy="22536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03520" y="2840355"/>
            <a:ext cx="344805" cy="4514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6000" y="3685540"/>
            <a:ext cx="344805" cy="4514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2716530"/>
            <a:ext cx="9325610" cy="82550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894330" y="3022600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203200" imgH="609600" progId="Equation.DSMT4">
                  <p:embed/>
                </p:oleObj>
              </mc:Choice>
              <mc:Fallback>
                <p:oleObj name="" r:id="rId2" imgW="2032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94330" y="3022600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5043805" y="302260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330200" imgH="609600" progId="Equation.DSMT4">
                  <p:embed/>
                </p:oleObj>
              </mc:Choice>
              <mc:Fallback>
                <p:oleObj name="" r:id="rId4" imgW="330200" imgH="6096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3805" y="302260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7466330" y="3022600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330200" imgH="609600" progId="Equation.DSMT4">
                  <p:embed/>
                </p:oleObj>
              </mc:Choice>
              <mc:Fallback>
                <p:oleObj name="" r:id="rId6" imgW="3302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66330" y="3022600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9825355" y="3022600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8" imgW="190500" imgH="609600" progId="Equation.DSMT4">
                  <p:embed/>
                </p:oleObj>
              </mc:Choice>
              <mc:Fallback>
                <p:oleObj name="" r:id="rId8" imgW="1905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25355" y="3022600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4_03"/>
          <p:cNvPicPr>
            <a:picLocks noChangeAspect="1"/>
          </p:cNvPicPr>
          <p:nvPr/>
        </p:nvPicPr>
        <p:blipFill>
          <a:blip r:embed="rId1"/>
          <a:srcRect r="4079" b="50000"/>
          <a:stretch>
            <a:fillRect/>
          </a:stretch>
        </p:blipFill>
        <p:spPr>
          <a:xfrm>
            <a:off x="1686560" y="2587625"/>
            <a:ext cx="8454390" cy="105854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1753235" y="3791585"/>
          <a:ext cx="2795905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2819400" imgH="1295400" progId="Equation.DSMT4">
                  <p:embed/>
                </p:oleObj>
              </mc:Choice>
              <mc:Fallback>
                <p:oleObj name="" r:id="rId2" imgW="2819400" imgH="12954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53235" y="3791585"/>
                        <a:ext cx="2795905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5052060" y="3791585"/>
          <a:ext cx="2757805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2781300" imgH="1295400" progId="Equation.DSMT4">
                  <p:embed/>
                </p:oleObj>
              </mc:Choice>
              <mc:Fallback>
                <p:oleObj name="" r:id="rId4" imgW="2781300" imgH="12954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52060" y="3791585"/>
                        <a:ext cx="2757805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8312785" y="3791585"/>
          <a:ext cx="2757805" cy="126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2781300" imgH="1295400" progId="Equation.DSMT4">
                  <p:embed/>
                </p:oleObj>
              </mc:Choice>
              <mc:Fallback>
                <p:oleObj name="" r:id="rId6" imgW="2781300" imgH="12954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12785" y="3791585"/>
                        <a:ext cx="2757805" cy="126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1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630" y="2502535"/>
            <a:ext cx="8012430" cy="163830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3309620" y="3429000"/>
          <a:ext cx="419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444500" imgH="609600" progId="Equation.DSMT4">
                  <p:embed/>
                </p:oleObj>
              </mc:Choice>
              <mc:Fallback>
                <p:oleObj name="" r:id="rId2" imgW="4445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09620" y="3429000"/>
                        <a:ext cx="419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5078730" y="3429000"/>
          <a:ext cx="4064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431800" imgH="609600" progId="Equation.DSMT4">
                  <p:embed/>
                </p:oleObj>
              </mc:Choice>
              <mc:Fallback>
                <p:oleObj name="" r:id="rId4" imgW="431800" imgH="6096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78730" y="3429000"/>
                        <a:ext cx="4064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6835140" y="3429000"/>
          <a:ext cx="292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316865" imgH="609600" progId="Equation.DSMT4">
                  <p:embed/>
                </p:oleObj>
              </mc:Choice>
              <mc:Fallback>
                <p:oleObj name="" r:id="rId6" imgW="316865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35140" y="3429000"/>
                        <a:ext cx="292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-14_05"/>
          <p:cNvPicPr>
            <a:picLocks noChangeAspect="1"/>
          </p:cNvPicPr>
          <p:nvPr/>
        </p:nvPicPr>
        <p:blipFill>
          <a:blip r:embed="rId1"/>
          <a:srcRect r="568" b="44673"/>
          <a:stretch>
            <a:fillRect/>
          </a:stretch>
        </p:blipFill>
        <p:spPr>
          <a:xfrm>
            <a:off x="1954530" y="2318385"/>
            <a:ext cx="8282305" cy="129540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4681855" y="3704590"/>
          <a:ext cx="1677670" cy="972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701800" imgH="990600" progId="Equation.DSMT4">
                  <p:embed/>
                </p:oleObj>
              </mc:Choice>
              <mc:Fallback>
                <p:oleObj name="" r:id="rId2" imgW="1701800" imgH="990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81855" y="3704590"/>
                        <a:ext cx="1677670" cy="972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6</vt:i4>
      </vt:variant>
    </vt:vector>
  </HeadingPairs>
  <TitlesOfParts>
    <vt:vector size="31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179</cp:revision>
  <dcterms:created xsi:type="dcterms:W3CDTF">2019-06-19T02:08:00Z</dcterms:created>
  <dcterms:modified xsi:type="dcterms:W3CDTF">2025-02-09T16:35:22Z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83C01F3EFF564C478EFFD2DB59BF9466_13</vt:lpwstr>
  </property>
</Properties>
</file>