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4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755" y="2047240"/>
            <a:ext cx="6461125" cy="26873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3668395" y="3519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24195" y="3498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943215" y="3493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79190" y="3877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553075" y="3879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416165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022725" y="4220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493385" y="4231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511415" y="4253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935" y="2209800"/>
            <a:ext cx="6407150" cy="2371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84905" y="2870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49190" y="2830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181725" y="2850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666490" y="3901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50460" y="3881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180455" y="3881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446645" y="3901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8430" y="1858010"/>
            <a:ext cx="6647180" cy="3108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554345" y="2719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317240" y="3100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233545" y="4032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818255" y="4429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120" y="2403475"/>
            <a:ext cx="6472555" cy="2050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21405" y="3089910"/>
            <a:ext cx="23787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我花了一下午时间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816090" y="3089910"/>
            <a:ext cx="21037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整理完房间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944495" y="3891280"/>
            <a:ext cx="27520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我们还是走小路吧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65215" y="3912870"/>
            <a:ext cx="24993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小路有趣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1460" y="2145030"/>
            <a:ext cx="6532880" cy="26562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027170" y="2818765"/>
            <a:ext cx="394970" cy="14268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94150" y="3642360"/>
            <a:ext cx="548640" cy="438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61130" y="3016250"/>
            <a:ext cx="625475" cy="1437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911090" y="2945130"/>
            <a:ext cx="838835" cy="6527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948555" y="3817620"/>
            <a:ext cx="845185" cy="6038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080635" y="2830195"/>
            <a:ext cx="680085" cy="15690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09360" y="2797175"/>
            <a:ext cx="735330" cy="16789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134100" y="3609340"/>
            <a:ext cx="91059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331585" y="2797175"/>
            <a:ext cx="691515" cy="16351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" y="1584960"/>
            <a:ext cx="5993130" cy="3534410"/>
          </a:xfrm>
          <a:prstGeom prst="rect">
            <a:avLst/>
          </a:prstGeom>
        </p:spPr>
      </p:pic>
      <p:pic>
        <p:nvPicPr>
          <p:cNvPr id="3" name="图片 2" descr="7-2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365" y="1989455"/>
            <a:ext cx="6026785" cy="3092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0996295" y="1826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很长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0996295" y="2166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52540" y="3796030"/>
            <a:ext cx="55175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3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耳罩编织店，每位顾客只需付一元钱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946390" y="4420870"/>
            <a:ext cx="43148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一头大象扇着两只大耳朵正一本正经地看着蜘蛛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2025-02-14T02:58:02Z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475080175778402382653B63B0A16380_13</vt:lpwstr>
  </property>
</Properties>
</file>