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72" r:id="rId3"/>
    <p:sldId id="273" r:id="rId4"/>
    <p:sldId id="274" r:id="rId5"/>
    <p:sldId id="275" r:id="rId6"/>
    <p:sldId id="276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6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6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00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74.xml"/><Relationship Id="rId8" Type="http://schemas.openxmlformats.org/officeDocument/2006/relationships/tags" Target="../tags/tag73.xml"/><Relationship Id="rId7" Type="http://schemas.openxmlformats.org/officeDocument/2006/relationships/tags" Target="../tags/tag72.x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7" Type="http://schemas.openxmlformats.org/officeDocument/2006/relationships/slideLayout" Target="../slideLayouts/slideLayout7.xml"/><Relationship Id="rId16" Type="http://schemas.openxmlformats.org/officeDocument/2006/relationships/tags" Target="../tags/tag81.xml"/><Relationship Id="rId15" Type="http://schemas.openxmlformats.org/officeDocument/2006/relationships/tags" Target="../tags/tag80.xml"/><Relationship Id="rId14" Type="http://schemas.openxmlformats.org/officeDocument/2006/relationships/tags" Target="../tags/tag79.xml"/><Relationship Id="rId13" Type="http://schemas.openxmlformats.org/officeDocument/2006/relationships/tags" Target="../tags/tag78.xml"/><Relationship Id="rId12" Type="http://schemas.openxmlformats.org/officeDocument/2006/relationships/tags" Target="../tags/tag77.xml"/><Relationship Id="rId11" Type="http://schemas.openxmlformats.org/officeDocument/2006/relationships/tags" Target="../tags/tag76.xml"/><Relationship Id="rId10" Type="http://schemas.openxmlformats.org/officeDocument/2006/relationships/tags" Target="../tags/tag75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89.xml"/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8" Type="http://schemas.openxmlformats.org/officeDocument/2006/relationships/slideLayout" Target="../slideLayouts/slideLayout7.xml"/><Relationship Id="rId17" Type="http://schemas.openxmlformats.org/officeDocument/2006/relationships/tags" Target="../tags/tag97.xml"/><Relationship Id="rId16" Type="http://schemas.openxmlformats.org/officeDocument/2006/relationships/tags" Target="../tags/tag96.xml"/><Relationship Id="rId15" Type="http://schemas.openxmlformats.org/officeDocument/2006/relationships/tags" Target="../tags/tag95.xml"/><Relationship Id="rId14" Type="http://schemas.openxmlformats.org/officeDocument/2006/relationships/tags" Target="../tags/tag94.xml"/><Relationship Id="rId13" Type="http://schemas.openxmlformats.org/officeDocument/2006/relationships/tags" Target="../tags/tag93.xml"/><Relationship Id="rId12" Type="http://schemas.openxmlformats.org/officeDocument/2006/relationships/tags" Target="../tags/tag92.xml"/><Relationship Id="rId11" Type="http://schemas.openxmlformats.org/officeDocument/2006/relationships/tags" Target="../tags/tag91.xml"/><Relationship Id="rId10" Type="http://schemas.openxmlformats.org/officeDocument/2006/relationships/tags" Target="../tags/tag90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38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7690" y="848360"/>
            <a:ext cx="8517255" cy="48552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998585" y="3486150"/>
            <a:ext cx="9842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0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797290" y="3884930"/>
            <a:ext cx="9842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4,5,6,7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20685" y="4236085"/>
            <a:ext cx="9842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十</a:t>
            </a:r>
            <a:endParaRPr lang="zh-CN" altLang="en-US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65010" y="4609465"/>
            <a:ext cx="9842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个</a:t>
            </a:r>
            <a:endParaRPr lang="zh-CN" altLang="en-US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50535" y="3030220"/>
            <a:ext cx="15011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填一填</a:t>
            </a:r>
            <a:r>
              <a:rPr lang="zh-CN" altLang="en-US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略</a:t>
            </a:r>
            <a:endParaRPr lang="zh-CN" altLang="en-US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785235" y="3481705"/>
            <a:ext cx="297180" cy="29718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131310" y="3875405"/>
            <a:ext cx="297180" cy="29718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474210" y="4265930"/>
            <a:ext cx="297180" cy="29718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826635" y="4646930"/>
            <a:ext cx="297180" cy="29718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>
            <a:off x="2693035" y="3424555"/>
            <a:ext cx="344805" cy="344805"/>
          </a:xfrm>
          <a:prstGeom prst="triangl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>
            <a:off x="3058160" y="3808730"/>
            <a:ext cx="344805" cy="344805"/>
          </a:xfrm>
          <a:prstGeom prst="triangl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3401060" y="4180205"/>
            <a:ext cx="344805" cy="344805"/>
          </a:xfrm>
          <a:prstGeom prst="triangl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>
            <a:off x="3753485" y="4589780"/>
            <a:ext cx="344805" cy="344805"/>
          </a:xfrm>
          <a:prstGeom prst="triangl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38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115" y="1821180"/>
            <a:ext cx="10606405" cy="2784475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2915285" y="2625725"/>
            <a:ext cx="37814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12 13 14 15 16                20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9450705" y="3239135"/>
            <a:ext cx="8235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24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6957695" y="3646805"/>
            <a:ext cx="8235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26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7602220" y="4081145"/>
            <a:ext cx="8235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32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38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8680" y="2253615"/>
            <a:ext cx="10323195" cy="162496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871980" y="2697480"/>
            <a:ext cx="9842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13  14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2604770" y="3060700"/>
            <a:ext cx="9842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25 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2604770" y="3415030"/>
            <a:ext cx="9842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35  36 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4253865" y="2697480"/>
            <a:ext cx="9842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72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3914140" y="3051810"/>
            <a:ext cx="13868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81       83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4262755" y="3423920"/>
            <a:ext cx="13868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92    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5922010" y="2679700"/>
            <a:ext cx="13868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26  27    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5581650" y="3060700"/>
            <a:ext cx="13868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35  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5929630" y="3423920"/>
            <a:ext cx="1386840" cy="3898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46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1"/>
            </p:custDataLst>
          </p:nvPr>
        </p:nvSpPr>
        <p:spPr>
          <a:xfrm>
            <a:off x="7606030" y="3069590"/>
            <a:ext cx="1386840" cy="3898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79  80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2"/>
            </p:custDataLst>
          </p:nvPr>
        </p:nvSpPr>
        <p:spPr>
          <a:xfrm>
            <a:off x="7615555" y="2696845"/>
            <a:ext cx="1386840" cy="3898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69  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3"/>
            </p:custDataLst>
          </p:nvPr>
        </p:nvSpPr>
        <p:spPr>
          <a:xfrm>
            <a:off x="7249160" y="3423920"/>
            <a:ext cx="1386840" cy="3898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88  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4"/>
            </p:custDataLst>
          </p:nvPr>
        </p:nvSpPr>
        <p:spPr>
          <a:xfrm>
            <a:off x="9613900" y="2696845"/>
            <a:ext cx="1386840" cy="3898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77  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5"/>
            </p:custDataLst>
          </p:nvPr>
        </p:nvSpPr>
        <p:spPr>
          <a:xfrm>
            <a:off x="9261475" y="3060700"/>
            <a:ext cx="1386840" cy="3898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86 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6"/>
            </p:custDataLst>
          </p:nvPr>
        </p:nvSpPr>
        <p:spPr>
          <a:xfrm>
            <a:off x="8897620" y="3431540"/>
            <a:ext cx="1386840" cy="3898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95       97 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38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2800" y="1908810"/>
            <a:ext cx="10566400" cy="2421255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2"/>
            </p:custDataLst>
          </p:nvPr>
        </p:nvSpPr>
        <p:spPr>
          <a:xfrm>
            <a:off x="2888615" y="2635250"/>
            <a:ext cx="476885" cy="3898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88       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3319780" y="2481580"/>
            <a:ext cx="476885" cy="3898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77       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3608070" y="2606675"/>
            <a:ext cx="544195" cy="3898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66       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4001770" y="2676525"/>
            <a:ext cx="544195" cy="3898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55       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4413885" y="2540000"/>
            <a:ext cx="544195" cy="3898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44       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4874895" y="2376805"/>
            <a:ext cx="544195" cy="3898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33       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5201285" y="2568575"/>
            <a:ext cx="544195" cy="3898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22       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5614035" y="2447925"/>
            <a:ext cx="544195" cy="3898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11       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2901950" y="3608070"/>
            <a:ext cx="544195" cy="3898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26       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3322320" y="3438525"/>
            <a:ext cx="544195" cy="3898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36       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2"/>
            </p:custDataLst>
          </p:nvPr>
        </p:nvSpPr>
        <p:spPr>
          <a:xfrm>
            <a:off x="3618230" y="3589020"/>
            <a:ext cx="543560" cy="3898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46       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3"/>
            </p:custDataLst>
          </p:nvPr>
        </p:nvSpPr>
        <p:spPr>
          <a:xfrm>
            <a:off x="4001770" y="3646170"/>
            <a:ext cx="543560" cy="3898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56       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4"/>
            </p:custDataLst>
          </p:nvPr>
        </p:nvSpPr>
        <p:spPr>
          <a:xfrm>
            <a:off x="4413885" y="3522345"/>
            <a:ext cx="543560" cy="3898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66       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15"/>
            </p:custDataLst>
          </p:nvPr>
        </p:nvSpPr>
        <p:spPr>
          <a:xfrm>
            <a:off x="4874895" y="3352800"/>
            <a:ext cx="543560" cy="3898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76       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16"/>
            </p:custDataLst>
          </p:nvPr>
        </p:nvSpPr>
        <p:spPr>
          <a:xfrm>
            <a:off x="5200015" y="3531870"/>
            <a:ext cx="543560" cy="3898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86       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17"/>
            </p:custDataLst>
          </p:nvPr>
        </p:nvSpPr>
        <p:spPr>
          <a:xfrm>
            <a:off x="5624195" y="3409950"/>
            <a:ext cx="725805" cy="3898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96</a:t>
            </a:r>
            <a:r>
              <a:rPr lang="en-US" altLang="zh-CN" sz="20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</a:t>
            </a:r>
            <a:endParaRPr lang="en-US" altLang="zh-CN" sz="2000" b="1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" grpId="0"/>
      <p:bldP spid="4" grpId="0"/>
      <p:bldP spid="5" grpId="0"/>
      <p:bldP spid="6" grpId="0"/>
      <p:bldP spid="7" grpId="0"/>
      <p:bldP spid="8" grpId="0"/>
      <p:bldP spid="11" grpId="0"/>
      <p:bldP spid="12" grpId="0"/>
      <p:bldP spid="13" grpId="0"/>
      <p:bldP spid="14" grpId="0"/>
      <p:bldP spid="15" grpId="0"/>
      <p:bldP spid="21" grpId="0"/>
      <p:bldP spid="22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38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085" y="2283460"/>
            <a:ext cx="10325100" cy="2101850"/>
          </a:xfrm>
          <a:prstGeom prst="rect">
            <a:avLst/>
          </a:prstGeom>
        </p:spPr>
      </p:pic>
      <p:sp>
        <p:nvSpPr>
          <p:cNvPr id="24" name="文本框 23"/>
          <p:cNvSpPr txBox="1"/>
          <p:nvPr>
            <p:custDataLst>
              <p:tags r:id="rId2"/>
            </p:custDataLst>
          </p:nvPr>
        </p:nvSpPr>
        <p:spPr>
          <a:xfrm>
            <a:off x="5355590" y="3148330"/>
            <a:ext cx="725805" cy="3898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20</a:t>
            </a:r>
            <a:r>
              <a:rPr lang="en-US" altLang="zh-CN" sz="20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</a:t>
            </a:r>
            <a:endParaRPr lang="en-US" altLang="zh-CN" sz="2000" b="1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1828165" y="3627755"/>
            <a:ext cx="9016365" cy="3898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1    11   12   13   14   15   16    17   18   19   21   31   41   51    61   71   81   91  100</a:t>
            </a:r>
            <a:r>
              <a:rPr lang="en-US" altLang="zh-CN" sz="20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</a:t>
            </a:r>
            <a:endParaRPr lang="en-US" altLang="zh-CN" sz="2000" b="1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U5Nzc1YjJiZDhkNmFlYjYzYTBkYzJmNjRkNWYwZWMifQ==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386</Words>
  <Application>WPS 演示</Application>
  <PresentationFormat>宽屏</PresentationFormat>
  <Paragraphs>84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180</cp:revision>
  <dcterms:created xsi:type="dcterms:W3CDTF">2019-06-19T02:08:00Z</dcterms:created>
  <dcterms:modified xsi:type="dcterms:W3CDTF">2025-02-27T09:25:45Z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0019029A081447F9893CFB988F94F4D5_13</vt:lpwstr>
  </property>
</Properties>
</file>