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285" y="1682115"/>
            <a:ext cx="7314565" cy="33286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69635" y="4609465"/>
            <a:ext cx="47244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5665" y="2289175"/>
            <a:ext cx="7678420" cy="22802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54805" y="3645535"/>
            <a:ext cx="386080" cy="3511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1055" y="3646170"/>
            <a:ext cx="35814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59165" y="3646170"/>
            <a:ext cx="37846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95010" y="4067175"/>
            <a:ext cx="300990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94880" y="4067175"/>
            <a:ext cx="426085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1_02"/>
          <p:cNvPicPr>
            <a:picLocks noChangeAspect="1"/>
          </p:cNvPicPr>
          <p:nvPr/>
        </p:nvPicPr>
        <p:blipFill>
          <a:blip r:embed="rId1"/>
          <a:srcRect l="5215" r="9959"/>
          <a:stretch>
            <a:fillRect/>
          </a:stretch>
        </p:blipFill>
        <p:spPr>
          <a:xfrm>
            <a:off x="2287905" y="2773680"/>
            <a:ext cx="6807200" cy="110998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126105" y="3058795"/>
            <a:ext cx="1995170" cy="88265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121275" y="3058795"/>
            <a:ext cx="1995170" cy="88265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116445" y="3058795"/>
            <a:ext cx="1995170" cy="88265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1_03"/>
          <p:cNvPicPr>
            <a:picLocks noChangeAspect="1"/>
          </p:cNvPicPr>
          <p:nvPr/>
        </p:nvPicPr>
        <p:blipFill>
          <a:blip r:embed="rId1"/>
          <a:srcRect l="5818"/>
          <a:stretch>
            <a:fillRect/>
          </a:stretch>
        </p:blipFill>
        <p:spPr>
          <a:xfrm>
            <a:off x="2510155" y="1935480"/>
            <a:ext cx="7171690" cy="2987675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735070" y="4161790"/>
            <a:ext cx="393065" cy="56832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3924935" y="3702685"/>
            <a:ext cx="6985" cy="4457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4255135" y="3507740"/>
            <a:ext cx="393065" cy="56832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" name="直接箭头连接符 5"/>
          <p:cNvCxnSpPr>
            <a:stCxn id="4" idx="4"/>
          </p:cNvCxnSpPr>
          <p:nvPr/>
        </p:nvCxnSpPr>
        <p:spPr>
          <a:xfrm flipH="1">
            <a:off x="4441825" y="4076065"/>
            <a:ext cx="10160" cy="5187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7732395" y="4076065"/>
            <a:ext cx="270510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2025-02-13T09:41:53Z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B06D8DAB8FB143589C11F9607CD039B7_13</vt:lpwstr>
  </property>
</Properties>
</file>