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7" r:id="rId3"/>
    <p:sldId id="28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7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9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7395" y="693420"/>
            <a:ext cx="7921625" cy="5906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0375" y="3554730"/>
            <a:ext cx="11525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自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2530" y="3555365"/>
            <a:ext cx="121094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覆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去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61200" y="3227705"/>
            <a:ext cx="1323975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随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心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75885" y="32369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绞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尽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4440" y="3227070"/>
            <a:ext cx="1401445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自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禁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2685" y="4616450"/>
            <a:ext cx="13195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一本正经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39804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情不自禁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62215" y="3555365"/>
            <a:ext cx="131953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经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3316605" y="218503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5122545" y="218503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824345" y="218503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3420745" y="24974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5389245" y="24974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7248525" y="24974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8470" y="5776595"/>
            <a:ext cx="1240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得出结论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24045" y="5776595"/>
            <a:ext cx="123825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请教老师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57725" y="5266690"/>
            <a:ext cx="2869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有关胚胎发育的规律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0600" y="6215380"/>
            <a:ext cx="2852420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寻根问底、求知若渴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42685" y="5776595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大胆猜想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12" grpId="0"/>
      <p:bldP spid="12" grpId="1"/>
      <p:bldP spid="11" grpId="0"/>
      <p:bldP spid="11" grpId="1"/>
      <p:bldP spid="10" grpId="0"/>
      <p:bldP spid="10" grpId="1"/>
      <p:bldP spid="21" grpId="0"/>
      <p:bldP spid="21" grpId="1"/>
      <p:bldP spid="20" grpId="0"/>
      <p:bldP spid="20" grpId="1"/>
      <p:bldP spid="23" grpId="0"/>
      <p:bldP spid="23" grpId="1"/>
      <p:bldP spid="19" grpId="0"/>
      <p:bldP spid="19" grpId="1"/>
      <p:bldP spid="22" grpId="0"/>
      <p:bldP spid="22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6880" y="747395"/>
            <a:ext cx="8771255" cy="5885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31565" y="431831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排比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0805" y="3241675"/>
            <a:ext cx="321945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想尽了办法，用尽了心机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1890" y="2867660"/>
            <a:ext cx="478282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母亲为什么怀胎九个月才生下婴儿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2180" y="1437640"/>
            <a:ext cx="13493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独立思考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9515" y="1437640"/>
            <a:ext cx="7785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完全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88540" y="6129655"/>
            <a:ext cx="6376670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有关胚胎发育的规律在我九岁的时候被我发现了。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8540" y="5395595"/>
            <a:ext cx="78778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我们的童年是一首充满幸福和欢乐的歌。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2325" y="4685665"/>
            <a:ext cx="73240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灿烂的阳光洒在田野间，洒在小河边，洒在农家小院中。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3" grpId="0"/>
      <p:bldP spid="13" grpId="1"/>
      <p:bldP spid="12" grpId="0"/>
      <p:bldP spid="12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WPS 演示</Application>
  <PresentationFormat>宽屏</PresentationFormat>
  <Paragraphs>55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2025-02-19T13:20:37Z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