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314" r:id="rId4"/>
    <p:sldId id="313" r:id="rId5"/>
    <p:sldId id="312" r:id="rId6"/>
    <p:sldId id="318" r:id="rId7"/>
    <p:sldId id="31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8" userDrawn="1">
          <p15:clr>
            <a:srgbClr val="A4A3A4"/>
          </p15:clr>
        </p15:guide>
        <p15:guide id="2" pos="40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8"/>
        <p:guide pos="40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1940" y="1212850"/>
            <a:ext cx="6318250" cy="50063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8330" y="3716020"/>
            <a:ext cx="1191260" cy="342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3835" y="3716020"/>
            <a:ext cx="11728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6680" y="3716020"/>
            <a:ext cx="11049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5550" y="4058285"/>
            <a:ext cx="15354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三八二十四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85970" y="4457065"/>
            <a:ext cx="32258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0" y="4409440"/>
            <a:ext cx="32258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6410" y="477520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1355" y="4775200"/>
            <a:ext cx="46482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3662045" y="5429885"/>
            <a:ext cx="411480" cy="36449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五角星 12"/>
          <p:cNvSpPr/>
          <p:nvPr/>
        </p:nvSpPr>
        <p:spPr>
          <a:xfrm>
            <a:off x="5730875" y="5457825"/>
            <a:ext cx="320675" cy="336550"/>
          </a:xfrm>
          <a:prstGeom prst="star5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animBg="1"/>
      <p:bldP spid="12" grpId="1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1_01"/>
          <p:cNvPicPr>
            <a:picLocks noChangeAspect="1"/>
          </p:cNvPicPr>
          <p:nvPr/>
        </p:nvPicPr>
        <p:blipFill>
          <a:blip r:embed="rId1"/>
          <a:srcRect l="2382" r="4995" b="14394"/>
          <a:stretch>
            <a:fillRect/>
          </a:stretch>
        </p:blipFill>
        <p:spPr>
          <a:xfrm>
            <a:off x="2811145" y="1645920"/>
            <a:ext cx="6435090" cy="37960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83380" y="2361565"/>
            <a:ext cx="30353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87720" y="2361565"/>
            <a:ext cx="36004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7270" y="2313940"/>
            <a:ext cx="47434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6375" y="2313940"/>
            <a:ext cx="35179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3380" y="270319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8825" y="270319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0305" y="270319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5740" y="2703195"/>
            <a:ext cx="45783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4810" y="3505200"/>
            <a:ext cx="3517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2"/>
          <a:srcRect t="3414"/>
          <a:stretch>
            <a:fillRect/>
          </a:stretch>
        </p:blipFill>
        <p:spPr>
          <a:xfrm>
            <a:off x="3449955" y="3811270"/>
            <a:ext cx="744855" cy="9163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04915" y="3505200"/>
            <a:ext cx="113665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/>
          <a:stretch>
            <a:fillRect/>
          </a:stretch>
        </p:blipFill>
        <p:spPr>
          <a:xfrm>
            <a:off x="5613400" y="3830320"/>
            <a:ext cx="691515" cy="89725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416925" y="3505200"/>
            <a:ext cx="113665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3" name="图片 22"/>
          <p:cNvPicPr/>
          <p:nvPr/>
        </p:nvPicPr>
        <p:blipFill>
          <a:blip r:embed="rId4"/>
          <a:stretch>
            <a:fillRect/>
          </a:stretch>
        </p:blipFill>
        <p:spPr>
          <a:xfrm>
            <a:off x="7723505" y="3830320"/>
            <a:ext cx="770255" cy="897255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3499485" y="5372735"/>
            <a:ext cx="593725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270250" y="5441950"/>
            <a:ext cx="1051560" cy="734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548630" y="5407660"/>
            <a:ext cx="593725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319395" y="5407660"/>
            <a:ext cx="1051560" cy="734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723505" y="5379085"/>
            <a:ext cx="593725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520305" y="5372735"/>
            <a:ext cx="1051560" cy="734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5" grpId="0"/>
      <p:bldP spid="15" grpId="1"/>
      <p:bldP spid="19" grpId="0"/>
      <p:bldP spid="19" grpId="1"/>
      <p:bldP spid="26" grpId="0"/>
      <p:bldP spid="26" grpId="1"/>
      <p:bldP spid="28" grpId="0"/>
      <p:bldP spid="28" grpId="1"/>
      <p:bldP spid="30" grpId="0"/>
      <p:bldP spid="3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1-1_00"/>
          <p:cNvPicPr>
            <a:picLocks noChangeAspect="1"/>
          </p:cNvPicPr>
          <p:nvPr/>
        </p:nvPicPr>
        <p:blipFill>
          <a:blip r:embed="rId1"/>
          <a:srcRect r="6149"/>
          <a:stretch>
            <a:fillRect/>
          </a:stretch>
        </p:blipFill>
        <p:spPr>
          <a:xfrm>
            <a:off x="2558415" y="2251710"/>
            <a:ext cx="6478905" cy="235458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56616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87731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8846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9961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1076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21910" y="310261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56616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7731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8846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9961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81076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121910" y="352425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6616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7731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846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9961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81076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121910" y="3945890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6497320" y="314579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6850380" y="314579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7203440" y="314579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7556500" y="314579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914640" y="314579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6497320" y="342836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6850380" y="342836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7203440" y="342836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7559040" y="342836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7914640" y="342836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6497320" y="371094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6850380" y="371094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7203440" y="371094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7556500" y="371094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7909560" y="371094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>
            <a:off x="6497320" y="3993515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6850380" y="398907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7203440" y="3989070"/>
            <a:ext cx="353060" cy="28257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40" grpId="0" bldLvl="0" animBg="1"/>
      <p:bldP spid="40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1-1_01"/>
          <p:cNvPicPr>
            <a:picLocks noChangeAspect="1"/>
          </p:cNvPicPr>
          <p:nvPr/>
        </p:nvPicPr>
        <p:blipFill>
          <a:blip r:embed="rId1"/>
          <a:srcRect r="-1033" b="33673"/>
          <a:stretch>
            <a:fillRect/>
          </a:stretch>
        </p:blipFill>
        <p:spPr>
          <a:xfrm>
            <a:off x="2207895" y="2654935"/>
            <a:ext cx="7661910" cy="1548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0575" y="4391025"/>
            <a:ext cx="28771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7895" y="3804285"/>
            <a:ext cx="25050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至少需要几个礼品盒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-1-1_02"/>
          <p:cNvPicPr>
            <a:picLocks noChangeAspect="1"/>
          </p:cNvPicPr>
          <p:nvPr/>
        </p:nvPicPr>
        <p:blipFill>
          <a:blip r:embed="rId1"/>
          <a:srcRect r="2948" b="15350"/>
          <a:stretch>
            <a:fillRect/>
          </a:stretch>
        </p:blipFill>
        <p:spPr>
          <a:xfrm>
            <a:off x="2463800" y="2035810"/>
            <a:ext cx="6939915" cy="2560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62500" y="4166235"/>
            <a:ext cx="266636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)······6(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0-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680" y="1732915"/>
            <a:ext cx="7176135" cy="28740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37500" y="267335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3430" y="304038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6765" y="304038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9540" y="3487420"/>
            <a:ext cx="276225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星期六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WPS 演示</Application>
  <PresentationFormat>宽屏</PresentationFormat>
  <Paragraphs>65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2025-02-18T02:42:28Z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3A0DF3761CDD4E7494BB407C462C26E7_13</vt:lpwstr>
  </property>
</Properties>
</file>