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12" r:id="rId3"/>
    <p:sldId id="313" r:id="rId4"/>
    <p:sldId id="314" r:id="rId5"/>
    <p:sldId id="315" r:id="rId6"/>
    <p:sldId id="316" r:id="rId7"/>
    <p:sldId id="317" r:id="rId8"/>
    <p:sldId id="31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9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6065" y="1144905"/>
            <a:ext cx="9224645" cy="419989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751455" y="3938270"/>
            <a:ext cx="1332230" cy="557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417695" y="3938270"/>
            <a:ext cx="2679065" cy="5854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38780" y="4013835"/>
            <a:ext cx="2665730" cy="509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23760" y="3938270"/>
            <a:ext cx="1252220" cy="6991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734685" y="3947795"/>
            <a:ext cx="2921000" cy="5759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08735"/>
            <a:ext cx="10421620" cy="309626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903855" y="25380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990205" y="2538095"/>
            <a:ext cx="12820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细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756775" y="25380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今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609725" y="3718560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437640"/>
            <a:ext cx="10922635" cy="277558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 flipH="1">
            <a:off x="2592705" y="244411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3475355" y="2444115"/>
            <a:ext cx="138430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联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7310755" y="244411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细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 flipH="1">
            <a:off x="8240395" y="2444115"/>
            <a:ext cx="138430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细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2592705" y="352488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 flipH="1">
            <a:off x="3475355" y="3524885"/>
            <a:ext cx="14509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文</a:t>
            </a:r>
            <a:endParaRPr lang="zh-CN" altLang="en-US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6" grpId="0"/>
      <p:bldP spid="6" grpId="1"/>
      <p:bldP spid="7" grpId="0"/>
      <p:bldP spid="7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1681480"/>
            <a:ext cx="10351135" cy="2141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24225" y="2754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928610" y="27546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679575" y="32105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324225" y="32753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2460" y="1463675"/>
            <a:ext cx="10502900" cy="25793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1938655" y="2587625"/>
            <a:ext cx="2324100" cy="5099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1876425" y="2672080"/>
            <a:ext cx="2443480" cy="3359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1938655" y="3522345"/>
            <a:ext cx="2333625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68490" y="2526665"/>
            <a:ext cx="2348230" cy="977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6968490" y="2578100"/>
            <a:ext cx="2395220" cy="429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968490" y="3103245"/>
            <a:ext cx="2395220" cy="4298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9995" y="811530"/>
            <a:ext cx="6789420" cy="57257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924800" y="47574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ong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69310" y="5841365"/>
            <a:ext cx="978535" cy="420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474845" y="5841365"/>
            <a:ext cx="808355" cy="420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460115" y="5841365"/>
            <a:ext cx="2095500" cy="4394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20815" y="5865495"/>
            <a:ext cx="944245" cy="4622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526655" y="5865495"/>
            <a:ext cx="944245" cy="4622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520815" y="5883910"/>
            <a:ext cx="2087245" cy="3968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6755" y="815975"/>
            <a:ext cx="8470265" cy="52266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580890" y="46532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66560" y="46532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580890" y="5081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766560" y="5081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4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5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6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7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8.xml><?xml version="1.0" encoding="utf-8"?>
<p:tagLst xmlns:p="http://schemas.openxmlformats.org/presentationml/2006/main">
  <p:tag name="KSO_WM_DIAGRAM_VIRTUALLY_FRAME" val="{&quot;height&quot;:126.4,&quot;left&quot;:204.15,&quot;top&quot;:192.45,&quot;width&quot;:553.7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</Words>
  <Application>WPS 演示</Application>
  <PresentationFormat>宽屏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209</cp:revision>
  <dcterms:created xsi:type="dcterms:W3CDTF">2019-06-19T02:08:00Z</dcterms:created>
  <dcterms:modified xsi:type="dcterms:W3CDTF">2025-02-13T08:26:34Z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