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056005"/>
            <a:ext cx="11024235" cy="4608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39060" y="5247005"/>
            <a:ext cx="829945" cy="320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汛期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7330" y="4277995"/>
            <a:ext cx="126555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协助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52088" y="3345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6958" y="3345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345815"/>
            <a:ext cx="1188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8820" y="4769485"/>
            <a:ext cx="1292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懒惰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0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25220"/>
            <a:ext cx="10968990" cy="4609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1100" y="4773930"/>
            <a:ext cx="695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jiàn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9905" y="5236210"/>
            <a:ext cx="5081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黑色和白色不相连，是隔开的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7918" y="4773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jiàn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3055" y="4311650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jiān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8250" y="4311650"/>
            <a:ext cx="1462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jiān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735" y="696595"/>
            <a:ext cx="9892665" cy="5553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98735" y="3191510"/>
            <a:ext cx="1356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5283" y="18891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5728" y="1490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28810" y="5636260"/>
            <a:ext cx="1209675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不回读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27670" y="5636260"/>
            <a:ext cx="1085850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不停读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98735" y="5237480"/>
            <a:ext cx="1356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98735" y="4802505"/>
            <a:ext cx="1356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98735" y="3968750"/>
            <a:ext cx="1356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98735" y="2729865"/>
            <a:ext cx="517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98735" y="4385310"/>
            <a:ext cx="517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6" grpId="0"/>
      <p:bldP spid="7" grpId="0"/>
      <p:bldP spid="15" grpId="0"/>
      <p:bldP spid="17" grpId="0"/>
      <p:bldP spid="14" grpId="0"/>
      <p:bldP spid="13" grpId="0"/>
      <p:bldP spid="1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707390"/>
            <a:ext cx="7719695" cy="5805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78700" y="6114415"/>
            <a:ext cx="1757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我们的友谊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9430" y="6138545"/>
            <a:ext cx="1614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你我的牵挂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9365" y="4906010"/>
            <a:ext cx="3101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船到桥头自然直。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0280" y="2726055"/>
            <a:ext cx="7603490" cy="677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清清的溪水漾起了层层波纹，老人、年轻人的身影倒映在水中， 形成了一幅和谐的画面。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0280" y="2127885"/>
            <a:ext cx="1327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协调有序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49700" y="1820545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1513" y="55232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无私奉献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93548" y="55232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关心他人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56660" y="5523230"/>
            <a:ext cx="73088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搭石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92115" y="3698240"/>
            <a:ext cx="512445" cy="4311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4" grpId="0"/>
      <p:bldP spid="7" grpId="0"/>
      <p:bldP spid="13" grpId="0"/>
      <p:bldP spid="12" grpId="0"/>
      <p:bldP spid="11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1"/>
          <p:cNvPicPr>
            <a:picLocks noChangeAspect="1"/>
          </p:cNvPicPr>
          <p:nvPr/>
        </p:nvPicPr>
        <p:blipFill>
          <a:blip r:embed="rId1"/>
          <a:srcRect r="4470"/>
          <a:stretch>
            <a:fillRect/>
          </a:stretch>
        </p:blipFill>
        <p:spPr>
          <a:xfrm>
            <a:off x="608330" y="1490345"/>
            <a:ext cx="11006455" cy="2171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71990" y="2557145"/>
            <a:ext cx="1020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0153" y="2557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8463" y="2557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260" y="737870"/>
            <a:ext cx="9598660" cy="5511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7300" y="5095875"/>
            <a:ext cx="627888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这几块石头不错，平整又方正，适合做搭石。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4435" y="5614670"/>
            <a:ext cx="6260465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多走几个来回，把搭石踏稳了，以后乡亲们过河就安全了!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332220" y="3149600"/>
            <a:ext cx="49276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007985" y="3157220"/>
            <a:ext cx="49276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9817735" y="3164840"/>
            <a:ext cx="49276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092960" y="3558540"/>
            <a:ext cx="49276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WPS 演示</Application>
  <PresentationFormat>宽屏</PresentationFormat>
  <Paragraphs>73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楷体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2024-08-22T08:25:35Z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