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3"/>
        <p:guide pos="380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8600" y="1057275"/>
            <a:ext cx="6688455" cy="477647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910965" y="2593975"/>
            <a:ext cx="1166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三角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52160" y="2602230"/>
            <a:ext cx="929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正方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3450" y="2886075"/>
            <a:ext cx="540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90595" y="3182620"/>
            <a:ext cx="540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  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8345" y="3152775"/>
            <a:ext cx="540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88785" y="3161030"/>
            <a:ext cx="540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12845" y="3462020"/>
            <a:ext cx="540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Times New Roman" panose="02020603050405020304" charset="0"/>
              </a:rPr>
              <a:t>⑥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17235" y="3742055"/>
            <a:ext cx="540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72275" y="3733800"/>
            <a:ext cx="540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Times New Roman" panose="02020603050405020304" charset="0"/>
              </a:rPr>
              <a:t>⑤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55585" y="3733800"/>
            <a:ext cx="5403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Times New Roman" panose="02020603050405020304" charset="0"/>
              </a:rPr>
              <a:t>⑦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39235" y="5268595"/>
            <a:ext cx="540385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10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en-US" altLang="en-US" sz="1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7320" y="5116830"/>
            <a:ext cx="5403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16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</a:rPr>
              <a:t> 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27445" y="5083810"/>
            <a:ext cx="5403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1400">
                <a:solidFill>
                  <a:srgbClr val="FF0000"/>
                </a:solidFill>
                <a:latin typeface="Times New Roman" panose="02020603050405020304" charset="0"/>
              </a:rPr>
              <a:t>⑤</a:t>
            </a:r>
            <a:endParaRPr lang="en-US" altLang="en-US" sz="1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24750" y="5510530"/>
            <a:ext cx="5403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1400">
                <a:solidFill>
                  <a:srgbClr val="FF0000"/>
                </a:solidFill>
                <a:latin typeface="Times New Roman" panose="02020603050405020304" charset="0"/>
              </a:rPr>
              <a:t>⑦</a:t>
            </a:r>
            <a:endParaRPr lang="en-US" altLang="en-US" sz="1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6375" y="2503170"/>
            <a:ext cx="6765290" cy="19170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231515" y="3984625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√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7660" y="399288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√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2630170"/>
            <a:ext cx="6753860" cy="1576070"/>
          </a:xfrm>
          <a:prstGeom prst="rect">
            <a:avLst/>
          </a:prstGeom>
        </p:spPr>
      </p:pic>
      <p:pic>
        <p:nvPicPr>
          <p:cNvPr id="872" name="IM 872"/>
          <p:cNvPicPr/>
          <p:nvPr/>
        </p:nvPicPr>
        <p:blipFill>
          <a:blip r:embed="rId2"/>
          <a:stretch>
            <a:fillRect/>
          </a:stretch>
        </p:blipFill>
        <p:spPr>
          <a:xfrm>
            <a:off x="5387975" y="4116070"/>
            <a:ext cx="1296035" cy="923290"/>
          </a:xfrm>
          <a:prstGeom prst="rect">
            <a:avLst/>
          </a:prstGeom>
        </p:spPr>
      </p:pic>
      <p:pic>
        <p:nvPicPr>
          <p:cNvPr id="874" name="IM 874"/>
          <p:cNvPicPr/>
          <p:nvPr/>
        </p:nvPicPr>
        <p:blipFill>
          <a:blip r:embed="rId3"/>
          <a:stretch>
            <a:fillRect/>
          </a:stretch>
        </p:blipFill>
        <p:spPr>
          <a:xfrm>
            <a:off x="6957695" y="4111625"/>
            <a:ext cx="1298575" cy="920750"/>
          </a:xfrm>
          <a:prstGeom prst="rect">
            <a:avLst/>
          </a:prstGeom>
        </p:spPr>
      </p:pic>
      <p:pic>
        <p:nvPicPr>
          <p:cNvPr id="870" name="IM 870"/>
          <p:cNvPicPr/>
          <p:nvPr/>
        </p:nvPicPr>
        <p:blipFill>
          <a:blip r:embed="rId4"/>
          <a:srcRect r="-28152" b="67448"/>
          <a:stretch>
            <a:fillRect/>
          </a:stretch>
        </p:blipFill>
        <p:spPr>
          <a:xfrm>
            <a:off x="3983990" y="4118610"/>
            <a:ext cx="156654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1620" y="2408555"/>
            <a:ext cx="6644005" cy="2073275"/>
          </a:xfrm>
          <a:prstGeom prst="rect">
            <a:avLst/>
          </a:prstGeom>
        </p:spPr>
      </p:pic>
      <p:pic>
        <p:nvPicPr>
          <p:cNvPr id="870" name="IM 870"/>
          <p:cNvPicPr/>
          <p:nvPr/>
        </p:nvPicPr>
        <p:blipFill>
          <a:blip r:embed="rId2"/>
          <a:srcRect l="-12826" t="34323"/>
          <a:stretch>
            <a:fillRect/>
          </a:stretch>
        </p:blipFill>
        <p:spPr>
          <a:xfrm>
            <a:off x="3086100" y="4707255"/>
            <a:ext cx="807085" cy="988060"/>
          </a:xfrm>
          <a:prstGeom prst="rect">
            <a:avLst/>
          </a:prstGeom>
        </p:spPr>
      </p:pic>
      <p:pic>
        <p:nvPicPr>
          <p:cNvPr id="876" name="IM 876"/>
          <p:cNvPicPr/>
          <p:nvPr/>
        </p:nvPicPr>
        <p:blipFill>
          <a:blip r:embed="rId3"/>
          <a:stretch>
            <a:fillRect/>
          </a:stretch>
        </p:blipFill>
        <p:spPr>
          <a:xfrm>
            <a:off x="4319905" y="4888865"/>
            <a:ext cx="1126490" cy="661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WPS 演示</Application>
  <PresentationFormat>宽屏</PresentationFormat>
  <Paragraphs>32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2025-02-27T02:45:26Z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B619705A5905472D989BEF83D1AA1390_13</vt:lpwstr>
  </property>
</Properties>
</file>