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8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9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0" y="1268730"/>
            <a:ext cx="8903335" cy="41128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08630" y="3576955"/>
            <a:ext cx="1079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0.39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38140" y="3576955"/>
            <a:ext cx="1079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0.072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8445" y="3576955"/>
            <a:ext cx="1079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8.16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735" y="4104640"/>
            <a:ext cx="1079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0.46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29935" y="4107180"/>
            <a:ext cx="1079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2.04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95715" y="4116070"/>
            <a:ext cx="1079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2.92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08140" y="4819650"/>
            <a:ext cx="1079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除以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0940" y="2005330"/>
            <a:ext cx="9603105" cy="222821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2566670" y="2748915"/>
            <a:ext cx="107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553075" y="2748915"/>
            <a:ext cx="107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602345" y="2748915"/>
            <a:ext cx="107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872740" y="3502025"/>
            <a:ext cx="107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063615" y="3502025"/>
            <a:ext cx="107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</a:t>
            </a:r>
            <a:endParaRPr lang="en-US" altLang="zh-CN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9121140" y="3498850"/>
            <a:ext cx="107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&gt;</a:t>
            </a:r>
            <a:endParaRPr lang="en-US" altLang="zh-CN" sz="32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0530" y="1490345"/>
            <a:ext cx="8649970" cy="383730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2091690" y="2525395"/>
            <a:ext cx="36417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50×6=300(cm)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40×9=360(cm)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300×360=108000(cm²)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108000cm²=10.8m²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460" y="1313815"/>
            <a:ext cx="9811385" cy="283718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2226310" y="2901315"/>
            <a:ext cx="621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cm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759835" y="2910205"/>
            <a:ext cx="621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dm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680835" y="2901315"/>
            <a:ext cx="621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m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293735" y="2910205"/>
            <a:ext cx="621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km 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394585" y="3509010"/>
            <a:ext cx="621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dm² 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097655" y="3500120"/>
            <a:ext cx="621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m² 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347460" y="3509010"/>
            <a:ext cx="621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t  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324725" y="3509010"/>
            <a:ext cx="621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kg 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9172575" y="3509010"/>
            <a:ext cx="621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t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6510655" y="2338070"/>
            <a:ext cx="3669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( 答案不唯 一 )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</Words>
  <Application>WPS 演示</Application>
  <PresentationFormat>宽屏</PresentationFormat>
  <Paragraphs>51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2025-02-17T04:45:15Z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