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76" r:id="rId3"/>
    <p:sldId id="281" r:id="rId4"/>
    <p:sldId id="282" r:id="rId5"/>
    <p:sldId id="283" r:id="rId6"/>
    <p:sldId id="284" r:id="rId7"/>
    <p:sldId id="277" r:id="rId8"/>
    <p:sldId id="278" r:id="rId9"/>
    <p:sldId id="279" r:id="rId10"/>
    <p:sldId id="280" r:id="rId11"/>
    <p:sldId id="285" r:id="rId12"/>
    <p:sldId id="286" r:id="rId13"/>
    <p:sldId id="287" r:id="rId14"/>
    <p:sldId id="288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6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760" y="813435"/>
            <a:ext cx="8795385" cy="341947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900295" y="2658110"/>
            <a:ext cx="17087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画图略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75780" y="3510915"/>
            <a:ext cx="531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71230" y="3290570"/>
            <a:ext cx="531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1230" y="3625850"/>
            <a:ext cx="531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11" grpId="0"/>
      <p:bldP spid="11" grpId="1"/>
      <p:bldP spid="3" grpId="0"/>
      <p:bldP spid="3" grpId="1"/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1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004570"/>
            <a:ext cx="9024620" cy="24244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00040" y="100457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1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3460" y="1073150"/>
            <a:ext cx="9604375" cy="18002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95930" y="151828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95495" y="151828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72555" y="146113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35315" y="146113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62160" y="151828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95930" y="197866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95495" y="197866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72555" y="197866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35315" y="192151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662160" y="197866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95930" y="241300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52645" y="241300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72555" y="238188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35315" y="238188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662160" y="238188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1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0" y="939165"/>
            <a:ext cx="8780780" cy="21342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81420" y="2170430"/>
            <a:ext cx="291465" cy="452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8615" y="2151380"/>
            <a:ext cx="291465" cy="452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15175" y="2151380"/>
            <a:ext cx="291465" cy="452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80325" y="2151380"/>
            <a:ext cx="596900" cy="4521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14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7030" y="1026160"/>
            <a:ext cx="8707755" cy="27603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73955" y="318960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00040" y="319913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35320" y="319913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96685" y="319913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1077595"/>
            <a:ext cx="9443720" cy="9086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95495" y="1077595"/>
            <a:ext cx="483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22540" y="1134745"/>
            <a:ext cx="713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91155" y="1560830"/>
            <a:ext cx="541020" cy="473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63235" y="1537970"/>
            <a:ext cx="483235" cy="3911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2455" y="1270000"/>
            <a:ext cx="8970645" cy="10128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34665" y="1755775"/>
            <a:ext cx="483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9985" y="1755775"/>
            <a:ext cx="483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97650" y="1755775"/>
            <a:ext cx="483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09990" y="1755775"/>
            <a:ext cx="483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3_03"/>
          <p:cNvPicPr>
            <a:picLocks noChangeAspect="1"/>
          </p:cNvPicPr>
          <p:nvPr/>
        </p:nvPicPr>
        <p:blipFill>
          <a:blip r:embed="rId1"/>
          <a:srcRect r="37027"/>
          <a:stretch>
            <a:fillRect/>
          </a:stretch>
        </p:blipFill>
        <p:spPr>
          <a:xfrm>
            <a:off x="1689100" y="855980"/>
            <a:ext cx="6837045" cy="15036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08475" y="137731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7035" y="132016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54145" y="183769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82715" y="183769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3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935" y="1379220"/>
            <a:ext cx="8609965" cy="1733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87700" y="273494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1885" y="265239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69075" y="265239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16265" y="265239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3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959485"/>
            <a:ext cx="8538845" cy="15957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00040" y="125984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32725" y="125984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3_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310" y="1124585"/>
            <a:ext cx="8551545" cy="25495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852410" y="105918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4490" y="1082675"/>
            <a:ext cx="9170670" cy="23463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329045" y="177673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3210" y="1258570"/>
            <a:ext cx="9395460" cy="14109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075805" y="1277620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27085" y="1287145"/>
            <a:ext cx="511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WPS 演示</Application>
  <PresentationFormat>宽屏</PresentationFormat>
  <Paragraphs>100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TW</cp:lastModifiedBy>
  <cp:revision>177</cp:revision>
  <dcterms:created xsi:type="dcterms:W3CDTF">2019-06-19T02:08:00Z</dcterms:created>
  <dcterms:modified xsi:type="dcterms:W3CDTF">2025-02-26T08:36:46Z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