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8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1889125"/>
            <a:ext cx="6706235" cy="3133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278755" y="3894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u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89955" y="3948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195185" y="3905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79715" y="3960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413125" y="4345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ku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+mj-lt"/>
              </a:rPr>
              <a:t>ǎ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cs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126865" y="4334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253355" y="4334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006465" y="4347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169785" y="4280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873365" y="4347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890" y="1512570"/>
            <a:ext cx="6597650" cy="3844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21100" y="2776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74540" y="2764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740150" y="3208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596130" y="3199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03010" y="2762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121525" y="2766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98565" y="3210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121525" y="3210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16065" y="3909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364730" y="3911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205095" y="42519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286760" y="4599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衣服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374765" y="4601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祭祀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305675" y="4601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礼仪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402205"/>
            <a:ext cx="6651625" cy="22066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6960870" y="2826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60670" y="3241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85205" y="3648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47030" y="4093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935" y="2039620"/>
            <a:ext cx="6586220" cy="1282065"/>
          </a:xfrm>
          <a:prstGeom prst="rect">
            <a:avLst/>
          </a:prstGeom>
        </p:spPr>
      </p:pic>
      <p:pic>
        <p:nvPicPr>
          <p:cNvPr id="3" name="图片 2" descr="8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3264535"/>
            <a:ext cx="6692900" cy="1459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896360" y="2716530"/>
            <a:ext cx="14566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开心极了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190490" y="2738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862320" y="3208020"/>
            <a:ext cx="16535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难过极了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362190" y="3219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失落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19220" y="4043680"/>
            <a:ext cx="1423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兴奋极了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266690" y="4065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激动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055" y="1264920"/>
            <a:ext cx="6972300" cy="4425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128135" y="3044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月黑见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78805" y="3055620"/>
            <a:ext cx="21183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孤光一点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05805" y="3461385"/>
            <a:ext cx="16656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散作满河星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724775" y="4317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477250" y="4735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716905" y="5142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0" y="1328420"/>
            <a:ext cx="6545580" cy="4211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279900" y="1543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43650" y="1542415"/>
            <a:ext cx="15544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医药学家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006340" y="1925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二十七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861945" y="2299970"/>
            <a:ext cx="17335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本草纲目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10780" y="2705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①②③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586345" y="4222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①②③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92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2025-02-14T08:38:02Z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21ED005DD82C4E1CAA65D17AFA4EE511_13</vt:lpwstr>
  </property>
</Properties>
</file>