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83" r:id="rId3"/>
    <p:sldId id="287" r:id="rId4"/>
    <p:sldId id="286" r:id="rId5"/>
    <p:sldId id="285" r:id="rId6"/>
    <p:sldId id="284" r:id="rId7"/>
    <p:sldId id="291" r:id="rId8"/>
    <p:sldId id="292" r:id="rId9"/>
    <p:sldId id="293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7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9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979805"/>
            <a:ext cx="11006455" cy="42621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30930" y="3121025"/>
            <a:ext cx="1492250" cy="3898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岁月不待人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96410" y="3981450"/>
            <a:ext cx="49396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身向榆关那畔行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夜深千帐灯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00555" y="3567430"/>
            <a:ext cx="5932170" cy="3632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多少事 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从来急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天地转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光阴迫</a:t>
            </a:r>
            <a:endParaRPr lang="en-US" altLang="zh-CN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62480" y="2713355"/>
            <a:ext cx="20821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昨夜江边春水生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11855" y="2314575"/>
            <a:ext cx="13785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戒奢以俭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96410" y="4784725"/>
            <a:ext cx="23145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但悲不见九州同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96410" y="4386580"/>
            <a:ext cx="2693035" cy="4432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斜风细雨不须归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5" grpId="0"/>
      <p:bldP spid="7" grpId="0"/>
      <p:bldP spid="6" grpId="0"/>
      <p:bldP spid="12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9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6735" y="1313815"/>
            <a:ext cx="11030585" cy="420687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930275" y="2541905"/>
            <a:ext cx="4078605" cy="4356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松间照</a:t>
            </a: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 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清泉石上流</a:t>
            </a: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41425" y="3382645"/>
            <a:ext cx="6025515" cy="3543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暖风熏得游人醉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直把杭州作汴州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87170" y="1711325"/>
            <a:ext cx="51663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月落乌啼霜满天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江枫渔火对愁眠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11565" y="3823970"/>
            <a:ext cx="17938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故园无此声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31410" y="3823970"/>
            <a:ext cx="11645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雪一更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90765" y="4222750"/>
            <a:ext cx="21005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家祭无忘告乃翁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20800" y="5063490"/>
            <a:ext cx="21215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不拘一格降人材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506075" y="2143125"/>
            <a:ext cx="11677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明月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75125" y="4664710"/>
            <a:ext cx="22713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西湖歌舞几时休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10" grpId="0"/>
      <p:bldP spid="6" grpId="0"/>
      <p:bldP spid="9" grpId="0"/>
      <p:bldP spid="8" grpId="0"/>
      <p:bldP spid="11" grpId="0"/>
      <p:bldP spid="14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9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8485" y="1490345"/>
            <a:ext cx="10998835" cy="33254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617845" y="3133090"/>
            <a:ext cx="40379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及时当勉励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岁月不待人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52725" y="2284730"/>
            <a:ext cx="26974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嵌在玻璃框里的画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09285" y="3956050"/>
            <a:ext cx="5421630" cy="3683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问渠那得清如许</a:t>
            </a: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 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为有源头活水来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9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167130"/>
            <a:ext cx="10968990" cy="42799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067935" y="4053205"/>
            <a:ext cx="34467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白了少年头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空悲切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70580" y="4898390"/>
            <a:ext cx="1332230" cy="4229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敏而好学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16625" y="1964690"/>
            <a:ext cx="13030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早晨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58595" y="1964690"/>
            <a:ext cx="17208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全部生命力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52353" y="156591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58595" y="1565910"/>
            <a:ext cx="10934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傍晚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04790" y="1167130"/>
            <a:ext cx="11811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两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981758" y="239839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勤劳善良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58865" y="2398395"/>
            <a:ext cx="1265555" cy="4425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舍己为人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328978" y="196469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群鸟欢腾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653155" y="3244215"/>
            <a:ext cx="22758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牵牛织女渡河桥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60768" y="279717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美丽善良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165725" y="4464685"/>
            <a:ext cx="42405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心到 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眼到 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口到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319645" y="3641725"/>
            <a:ext cx="25215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乞取智巧，追求幸福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669020" y="3244215"/>
            <a:ext cx="21628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穿尽红丝几万条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1" grpId="0"/>
      <p:bldP spid="10" grpId="0"/>
      <p:bldP spid="9" grpId="0"/>
      <p:bldP spid="8" grpId="0"/>
      <p:bldP spid="15" grpId="0"/>
      <p:bldP spid="14" grpId="0"/>
      <p:bldP spid="13" grpId="0"/>
      <p:bldP spid="17" grpId="0"/>
      <p:bldP spid="16" grpId="0"/>
      <p:bldP spid="20" grpId="0"/>
      <p:bldP spid="19" grpId="0"/>
      <p:bldP spid="6" grpId="0"/>
      <p:bldP spid="18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9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422400"/>
            <a:ext cx="10948670" cy="36055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88415" y="4625340"/>
            <a:ext cx="36449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杂交水稻育种专家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袁隆平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010015" y="4226560"/>
            <a:ext cx="20777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数学家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华罗庚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51288" y="382778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与国无疆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95683" y="342900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来日方长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895205" y="2618740"/>
            <a:ext cx="16338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当思来处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75678" y="301752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不易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412490" y="3030220"/>
            <a:ext cx="20770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恒念物力维艰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43040" y="2219960"/>
            <a:ext cx="14255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有作其芒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75678" y="221996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风尘吸张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407660" y="1821180"/>
            <a:ext cx="13214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鳞爪飞扬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352358" y="182118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一泻汪洋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894888" y="142240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其道大光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5" grpId="0"/>
      <p:bldP spid="14" grpId="0"/>
      <p:bldP spid="13" grpId="0"/>
      <p:bldP spid="12" grpId="0"/>
      <p:bldP spid="9" grpId="0"/>
      <p:bldP spid="10" grpId="0"/>
      <p:bldP spid="11" grpId="0"/>
      <p:bldP spid="8" grpId="0"/>
      <p:bldP spid="7" grpId="0"/>
      <p:bldP spid="6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9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172210"/>
            <a:ext cx="10958195" cy="46774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763953" y="268668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议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花生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73950" y="2686685"/>
            <a:ext cx="11899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尝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花生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83523" y="149034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不如学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739948" y="109156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终夜不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寝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70558" y="109156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终日不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71565" y="2686685"/>
            <a:ext cx="10420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收花生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12520" y="2287905"/>
            <a:ext cx="16713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不知为不知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234170" y="1889125"/>
            <a:ext cx="15678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知之为知之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81380" y="4635500"/>
            <a:ext cx="10274935" cy="12547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20000"/>
              </a:lnSpc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                                                        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母亲花费三年织好的一幅长锦被风吹走，三个儿子在寻锦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的路上发生的各种神奇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经历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563303" y="308546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议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花生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527175" y="4252595"/>
            <a:ext cx="26816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不畏权贵、聪明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机智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963920" y="3484245"/>
            <a:ext cx="45421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只讲体面，而对别人没有好处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140710" y="3463925"/>
            <a:ext cx="12096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有用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362258" y="465137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一幅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壮锦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100060" y="4281805"/>
            <a:ext cx="11341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聪慧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8" grpId="0"/>
      <p:bldP spid="13" grpId="0"/>
      <p:bldP spid="12" grpId="0"/>
      <p:bldP spid="11" grpId="0"/>
      <p:bldP spid="7" grpId="0"/>
      <p:bldP spid="6" grpId="0"/>
      <p:bldP spid="15" grpId="0"/>
      <p:bldP spid="18" grpId="0"/>
      <p:bldP spid="17" grpId="0"/>
      <p:bldP spid="16" grpId="0"/>
      <p:bldP spid="20" grpId="0"/>
      <p:bldP spid="19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9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965" y="1013460"/>
            <a:ext cx="10984230" cy="48310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726170" y="2962275"/>
            <a:ext cx="27393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此日中流自在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38605" y="2563495"/>
            <a:ext cx="20300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不饱食以终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32270" y="2164715"/>
            <a:ext cx="15100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一日难再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晨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13245" y="4186555"/>
            <a:ext cx="1388110" cy="3619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西塞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山前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62800" y="3376930"/>
            <a:ext cx="3155950" cy="3810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问渠那得清如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许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08195" y="4977130"/>
            <a:ext cx="3155315" cy="6623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家家乞巧望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秋月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162800" y="4571365"/>
            <a:ext cx="1696085" cy="3435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天气晚来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秋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217025" y="4186555"/>
            <a:ext cx="2020570" cy="5975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桃花流水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鱖鱼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32828" y="457835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6" grpId="0"/>
      <p:bldP spid="11" grpId="0"/>
      <p:bldP spid="10" grpId="0"/>
      <p:bldP spid="14" grpId="0"/>
      <p:bldP spid="15" grpId="0"/>
      <p:bldP spid="13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9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7695" y="1490345"/>
            <a:ext cx="11102340" cy="28511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510915" y="3058160"/>
            <a:ext cx="18980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生而知之者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78625" y="3058160"/>
            <a:ext cx="17748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敏以求之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者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97450" y="2659380"/>
            <a:ext cx="18923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居高声自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远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327198" y="188912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居安思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危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71790" y="1433830"/>
            <a:ext cx="1265555" cy="4552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克俭于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家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7" grpId="0"/>
      <p:bldP spid="8" grpId="0"/>
      <p:bldP spid="6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DhjOGZiMjE1M2JkOGJmMDQ0YTk3YWJkZDc1NTA5Mz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622</Words>
  <Application>WPS 演示</Application>
  <PresentationFormat>宽屏</PresentationFormat>
  <Paragraphs>150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南船</cp:lastModifiedBy>
  <cp:revision>170</cp:revision>
  <dcterms:created xsi:type="dcterms:W3CDTF">2019-06-19T02:08:00Z</dcterms:created>
  <dcterms:modified xsi:type="dcterms:W3CDTF">2024-08-29T08:09:44Z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D009DF75EECF428FAAB9AE23E884C75C_13</vt:lpwstr>
  </property>
</Properties>
</file>