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1209040"/>
            <a:ext cx="6363970" cy="4439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4179570" y="2880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49290" y="28594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794625" y="28702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050665" y="3201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652135" y="3244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260080" y="3244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987675" y="41783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2178685"/>
            <a:ext cx="6363970" cy="2500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078095" y="34785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01385" y="3493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底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64350" y="34829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62855" y="40665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递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87415" y="4077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907530" y="40557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2953385"/>
            <a:ext cx="6363970" cy="951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469640" y="30708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碧绿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34940" y="30899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温暖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54215" y="3079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暖暖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456940" y="3392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蓝蓝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224145" y="3424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平静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051040" y="3402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细长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1941195"/>
            <a:ext cx="6363970" cy="1307465"/>
          </a:xfrm>
          <a:prstGeom prst="rect">
            <a:avLst/>
          </a:prstGeom>
        </p:spPr>
      </p:pic>
      <p:pic>
        <p:nvPicPr>
          <p:cNvPr id="3" name="图片 2" descr="1-6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815" y="3477895"/>
            <a:ext cx="6186170" cy="1398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00120" y="2506345"/>
            <a:ext cx="11715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2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...</a:t>
            </a:r>
            <a:endParaRPr lang="en-US" altLang="zh-CN" sz="32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102350" y="3369945"/>
            <a:ext cx="11715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2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..</a:t>
            </a:r>
            <a:endParaRPr lang="en-US" altLang="zh-CN" sz="32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69890" y="4057650"/>
            <a:ext cx="11715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2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...</a:t>
            </a:r>
            <a:endParaRPr lang="en-US" altLang="zh-CN" sz="32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7020" y="1467485"/>
            <a:ext cx="6537325" cy="3867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784725" y="25876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原上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33160" y="2598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一岁一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937760" y="2956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33210" y="2967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吹又生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860290" y="3331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411595" y="3319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白居易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620385" y="3704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810760" y="4446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5430" y="1164590"/>
            <a:ext cx="6581775" cy="4528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534150" y="4364990"/>
            <a:ext cx="15551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美读美绘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16145" y="4739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355590" y="5123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66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2025-02-11T02:01:24Z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26CCB17D9BEA499A91830745E683B871_13</vt:lpwstr>
  </property>
</Properties>
</file>