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8" r:id="rId6"/>
    <p:sldId id="28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760" y="1530350"/>
            <a:ext cx="6951345" cy="39693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90640" y="2941955"/>
            <a:ext cx="33083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乡下人家，不论什么时候，不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1780" y="3273425"/>
            <a:ext cx="4544060" cy="37528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论什么季节，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都有一道独特、迷人的风景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9635" y="3648710"/>
            <a:ext cx="33274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小小的天窗是你唯一的慰藉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9635" y="4355465"/>
            <a:ext cx="6223635" cy="4038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你会从那小玻璃上面掠过的一条黑影，想象到这也许是灰色的蝙蝠，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92885" y="4692015"/>
            <a:ext cx="4603750" cy="33782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也许是会唱歌的夜莺，也许是霸气十足的猫头鹰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95895" y="4634865"/>
            <a:ext cx="1748155" cy="507365"/>
          </a:xfrm>
          <a:prstGeom prst="rect">
            <a:avLst/>
          </a:prstGeom>
        </p:spPr>
        <p:txBody>
          <a:bodyPr wrap="square">
            <a:noAutofit/>
          </a:bodyPr>
          <a:p>
            <a:pPr marL="241300" indent="-241935" algn="l" defTabSz="266700" eaLnBrk="0" fontAlgn="base">
              <a:lnSpc>
                <a:spcPct val="146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乡村孩子对动物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68320" y="4972685"/>
            <a:ext cx="6296025" cy="494030"/>
          </a:xfrm>
          <a:prstGeom prst="rect">
            <a:avLst/>
          </a:prstGeom>
        </p:spPr>
        <p:txBody>
          <a:bodyPr wrap="square">
            <a:noAutofit/>
          </a:bodyPr>
          <a:p>
            <a:pPr marL="241300" indent="-241935" algn="l" defTabSz="266700" eaLnBrk="0" fontAlgn="base">
              <a:lnSpc>
                <a:spcPct val="146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的了解，以及孩子们由神秘的黑影产生的激动、兴奋与期待的心情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6355" y="1657350"/>
            <a:ext cx="6834505" cy="3897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21810" y="2647315"/>
            <a:ext cx="47117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2370" y="2647315"/>
            <a:ext cx="46291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8135" y="2609215"/>
            <a:ext cx="474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45400" y="2609215"/>
            <a:ext cx="4730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6835" y="3008630"/>
            <a:ext cx="43497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0730" y="3007995"/>
            <a:ext cx="493395" cy="3359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70015" y="3007995"/>
            <a:ext cx="452755" cy="3359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42480" y="3007995"/>
            <a:ext cx="502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64660" y="3343910"/>
            <a:ext cx="492125" cy="333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2370" y="3343910"/>
            <a:ext cx="3962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56730" y="3343910"/>
            <a:ext cx="5308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41260" y="3340100"/>
            <a:ext cx="5772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48960" y="3743325"/>
            <a:ext cx="89408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ACE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49595" y="4103370"/>
            <a:ext cx="6927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BDF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03650" y="4435475"/>
            <a:ext cx="46101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 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00190" y="4658995"/>
            <a:ext cx="2743200" cy="584200"/>
          </a:xfrm>
          <a:prstGeom prst="rect">
            <a:avLst/>
          </a:prstGeom>
        </p:spPr>
        <p:txBody>
          <a:bodyPr wrap="square">
            <a:noAutofit/>
          </a:bodyPr>
          <a:p>
            <a:pPr marL="241300" indent="-241935" algn="l" defTabSz="266700" eaLnBrk="0" fontAlgn="base">
              <a:lnSpc>
                <a:spcPct val="146000"/>
              </a:lnSpc>
              <a:spcBef>
                <a:spcPts val="2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傍晚时分，家家户户都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09925" y="5118735"/>
            <a:ext cx="6362700" cy="4362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开始做晚饭了，乡间的炊烟袅袅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成为一道独特的风景线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1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9550" y="1496060"/>
            <a:ext cx="6657340" cy="2302510"/>
          </a:xfrm>
          <a:prstGeom prst="rect">
            <a:avLst/>
          </a:prstGeom>
        </p:spPr>
      </p:pic>
      <p:pic>
        <p:nvPicPr>
          <p:cNvPr id="2" name="图片 1" descr="1-6-1_00"/>
          <p:cNvPicPr>
            <a:picLocks noChangeAspect="1"/>
          </p:cNvPicPr>
          <p:nvPr/>
        </p:nvPicPr>
        <p:blipFill>
          <a:blip r:embed="rId2"/>
          <a:srcRect l="10970" r="2025"/>
          <a:stretch>
            <a:fillRect/>
          </a:stretch>
        </p:blipFill>
        <p:spPr>
          <a:xfrm>
            <a:off x="2816225" y="4206875"/>
            <a:ext cx="6483350" cy="11715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23715" y="4206875"/>
            <a:ext cx="426085" cy="4679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7755" y="4116705"/>
            <a:ext cx="440182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241300" indent="-241935" algn="l" defTabSz="266700" eaLnBrk="0" fontAlgn="base">
              <a:lnSpc>
                <a:spcPct val="142000"/>
              </a:lnSpc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五颜六色的花儿，地毯似的草地，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6860" y="4471035"/>
            <a:ext cx="6162040" cy="558165"/>
          </a:xfrm>
          <a:prstGeom prst="rect">
            <a:avLst/>
          </a:prstGeom>
        </p:spPr>
        <p:txBody>
          <a:bodyPr wrap="square">
            <a:noAutofit/>
          </a:bodyPr>
          <a:p>
            <a:pPr marL="241300" indent="-241935" algn="l" defTabSz="266700" eaLnBrk="0" fontAlgn="base">
              <a:lnSpc>
                <a:spcPct val="142000"/>
              </a:lnSpc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隐约约的远山，构成了一幅生机勃勃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的原野早春图。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1430655"/>
            <a:ext cx="6703060" cy="3866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97960" y="3260725"/>
            <a:ext cx="35477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叔叔，您好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我是李明的同学。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33215" y="3894455"/>
            <a:ext cx="4849495" cy="43815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李明在体育课跑步时扭伤了脚，校医建议</a:t>
            </a:r>
            <a:endParaRPr lang="en-US" altLang="zh-CN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22675" y="4227830"/>
            <a:ext cx="5080000" cy="42735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他回家休养两天。请您现在过来接他好吗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7960" y="4864735"/>
            <a:ext cx="265747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不用客气，叔叔再见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1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3665" y="1154430"/>
            <a:ext cx="6884670" cy="4896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51250" y="1919605"/>
            <a:ext cx="15563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风雨送春归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61405" y="2251710"/>
            <a:ext cx="157480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犹有花枝俏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61405" y="2580005"/>
            <a:ext cx="156527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只把春来报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0735" y="2883535"/>
            <a:ext cx="202501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待到山花烂漫时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67250" y="3429000"/>
            <a:ext cx="10483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毛泽东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1460" y="3429000"/>
            <a:ext cx="130683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不畏严寒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2540" y="3429000"/>
            <a:ext cx="116268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高洁乐观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2640" y="3797935"/>
            <a:ext cx="1240155" cy="3409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险峻恶劣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56380" y="4081780"/>
            <a:ext cx="5492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92470" y="4892675"/>
            <a:ext cx="885825" cy="3771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飞雪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34535" y="5549900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40425" y="5549900"/>
            <a:ext cx="4635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笑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</Words>
  <Application>WPS 演示</Application>
  <PresentationFormat>宽屏</PresentationFormat>
  <Paragraphs>96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172</cp:revision>
  <dcterms:created xsi:type="dcterms:W3CDTF">2019-06-19T02:08:00Z</dcterms:created>
  <dcterms:modified xsi:type="dcterms:W3CDTF">2025-02-06T08:22:00Z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659FE08033874A278D06CF117F01AB62_13</vt:lpwstr>
  </property>
</Properties>
</file>