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0270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1d73053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F413C07-B8BC-4206-BFBD-77E7F9DE618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备考手册5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常见物质的名称（俗名）与化学式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b00a9cbb70009bf99e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91C35E9-1A4D-146C-994A-8A3695C8B12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92CB0D7-F2E2-4A34-A6F8-994BFBF93DF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AA3B46A-8192-4024-ACFE-EDF0020B1C8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01A5A29-C1F9-4721-AE58-2ED465B3748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1d73053e.fixed?vcp=1&amp;pid=16f942099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71d73053e.fixed?vcp=1&amp;pid=16f942099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71d73053e.fixed?vcp=1&amp;pid=16f942099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备考手册5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常见物质的名称（俗名）与化学式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71ba799ea?sp=1&amp;vcp=1&amp;pid=71d73053e&amp;color=0,0,0&amp;vtp=1&amp;vaab=1&amp;bt=1&amp;bbb=1"/>
          <p:cNvSpPr/>
          <p:nvPr/>
        </p:nvSpPr>
        <p:spPr>
          <a:xfrm>
            <a:off x="539496" y="19620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物质的俗名。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P_3_BD#71ba799ea?colgroup=10,7,10&amp;vcp=1&amp;pid=71d73053e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543295"/>
                  </p:ext>
                </p:extLst>
              </p:nvPr>
            </p:nvGraphicFramePr>
            <p:xfrm>
              <a:off x="539496" y="2643631"/>
              <a:ext cx="11073384" cy="2239012"/>
            </p:xfrm>
            <a:graphic>
              <a:graphicData uri="http://schemas.openxmlformats.org/drawingml/2006/table">
                <a:tbl>
                  <a:tblPr/>
                  <a:tblGrid>
                    <a:gridCol w="40965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90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867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俗名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化学名称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化学式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Hg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固态二氧化碳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生石灰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氧化钙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CaO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P_3_BD#71ba799ea?colgroup=10,7,10&amp;vcp=1&amp;pid=71d73053e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543295"/>
                  </p:ext>
                </p:extLst>
              </p:nvPr>
            </p:nvGraphicFramePr>
            <p:xfrm>
              <a:off x="539496" y="2643631"/>
              <a:ext cx="11073384" cy="2239012"/>
            </p:xfrm>
            <a:graphic>
              <a:graphicData uri="http://schemas.openxmlformats.org/drawingml/2006/table">
                <a:tbl>
                  <a:tblPr/>
                  <a:tblGrid>
                    <a:gridCol w="40965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90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867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俗名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化学名称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化学式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7982" t="-103226" r="-306" b="-2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固态二氧化碳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7982" t="-203226" r="-306" b="-1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生石灰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氧化钙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7982" t="-303226" r="-306" b="-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P_3_BD#71ba799ea?colgroup=10,7,10&amp;vcp=1&amp;pid=71d73053e&amp;color=0,0,0&amp;mp=1&amp;vtp=1&amp;vaab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857784"/>
                  </p:ext>
                </p:extLst>
              </p:nvPr>
            </p:nvGraphicFramePr>
            <p:xfrm>
              <a:off x="539496" y="2095308"/>
              <a:ext cx="11073384" cy="3371980"/>
            </p:xfrm>
            <a:graphic>
              <a:graphicData uri="http://schemas.openxmlformats.org/drawingml/2006/table">
                <a:tbl>
                  <a:tblPr/>
                  <a:tblGrid>
                    <a:gridCol w="40965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90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867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俗名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化学名称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化学式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苛性钠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火碱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烧碱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氢氧化钠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熟石灰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消石灰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氢氧化钙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Ca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纯碱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苏打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碳酸钠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小苏打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碳酸氢钠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酒精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乙醇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5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P_3_BD#71ba799ea?colgroup=10,7,10&amp;vcp=1&amp;pid=71d73053e&amp;color=0,0,0&amp;mp=1&amp;vtp=1&amp;vaab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857784"/>
                  </p:ext>
                </p:extLst>
              </p:nvPr>
            </p:nvGraphicFramePr>
            <p:xfrm>
              <a:off x="539496" y="2095308"/>
              <a:ext cx="11073384" cy="3371980"/>
            </p:xfrm>
            <a:graphic>
              <a:graphicData uri="http://schemas.openxmlformats.org/drawingml/2006/table">
                <a:tbl>
                  <a:tblPr/>
                  <a:tblGrid>
                    <a:gridCol w="40965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90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867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俗名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化学名称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化学式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苛性钠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火碱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烧碱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氢氧化钠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7982" t="-103226" r="-306" b="-4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熟石灰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消石灰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氢氧化钙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7982" t="-203226" r="-306" b="-3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纯碱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苏打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碳酸钠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7982" t="-303226" r="-306" b="-2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小苏打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碳酸氢钠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7982" t="-403226" r="-306" b="-1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酒精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乙醇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7982" t="-503226" r="-306" b="-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3_BD#71ba799ea?colgroup=10,7,10&amp;vcp=1&amp;pid=71d73053e&amp;color=0,0,0&amp;mp=1&amp;vtp=1&amp;vaab=1&amp;bt=1&amp;bbb=1">
            <a:extLst>
              <a:ext uri="{FF2B5EF4-FFF2-40B4-BE49-F238E27FC236}">
                <a16:creationId xmlns:a16="http://schemas.microsoft.com/office/drawing/2014/main" id="{7906772C-067F-25CF-BA5F-F0D3B50E3C01}"/>
              </a:ext>
            </a:extLst>
          </p:cNvPr>
          <p:cNvSpPr txBox="1"/>
          <p:nvPr/>
        </p:nvSpPr>
        <p:spPr>
          <a:xfrm>
            <a:off x="10894735" y="138690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-12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71ba799ea?sp=1&amp;vcp=1&amp;pid=71d73053e&amp;color=0,0,0&amp;vtp=1&amp;vaab=1&amp;bt=1&amp;bbb=1"/>
          <p:cNvSpPr/>
          <p:nvPr/>
        </p:nvSpPr>
        <p:spPr>
          <a:xfrm>
            <a:off x="539496" y="16787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物质的主要成分。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P_3_BD#71ba799ea?colgroup=12,7,9&amp;vcp=1&amp;pid=71d73053e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8949307"/>
                  </p:ext>
                </p:extLst>
              </p:nvPr>
            </p:nvGraphicFramePr>
            <p:xfrm>
              <a:off x="539496" y="2360389"/>
              <a:ext cx="11073384" cy="2805496"/>
            </p:xfrm>
            <a:graphic>
              <a:graphicData uri="http://schemas.openxmlformats.org/drawingml/2006/table">
                <a:tbl>
                  <a:tblPr/>
                  <a:tblGrid>
                    <a:gridCol w="46177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175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主要成分的名称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主要成分的化学式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铁锈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赤铁矿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氧化铁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磁铁矿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四氧化三铁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大理石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石灰石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碳酸钙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CaCO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食盐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氯化钠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P_3_BD#71ba799ea?colgroup=12,7,9&amp;vcp=1&amp;pid=71d73053e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8949307"/>
                  </p:ext>
                </p:extLst>
              </p:nvPr>
            </p:nvGraphicFramePr>
            <p:xfrm>
              <a:off x="539496" y="2360389"/>
              <a:ext cx="11073384" cy="2805496"/>
            </p:xfrm>
            <a:graphic>
              <a:graphicData uri="http://schemas.openxmlformats.org/drawingml/2006/table">
                <a:tbl>
                  <a:tblPr/>
                  <a:tblGrid>
                    <a:gridCol w="46177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175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主要成分的名称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主要成分的化学式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铁锈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赤铁矿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氧化铁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2340" t="-103226" r="-355" b="-3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磁铁矿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四氧化三铁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2340" t="-203226" r="-355" b="-2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大理石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石灰石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碳酸钙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2340" t="-303226" r="-355" b="-1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食盐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氯化钠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2340" t="-403226" r="-355" b="-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P_3_BD#71ba799ea?colgroup=12,7,9&amp;vcp=1&amp;pid=71d73053e&amp;color=0,0,0&amp;mp=1&amp;vtp=1&amp;vaab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10555396"/>
                  </p:ext>
                </p:extLst>
              </p:nvPr>
            </p:nvGraphicFramePr>
            <p:xfrm>
              <a:off x="539496" y="2095308"/>
              <a:ext cx="11073384" cy="3371980"/>
            </p:xfrm>
            <a:graphic>
              <a:graphicData uri="http://schemas.openxmlformats.org/drawingml/2006/table">
                <a:tbl>
                  <a:tblPr/>
                  <a:tblGrid>
                    <a:gridCol w="46177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175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主要成分的名称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主要成分的化学式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胃酸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草木灰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碳酸钾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K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沼气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天然气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可燃冰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甲烷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CH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石灰乳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石灰浆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石灰水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氢氧化钙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Ca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双氧水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过氧化氢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P_3_BD#71ba799ea?colgroup=12,7,9&amp;vcp=1&amp;pid=71d73053e&amp;color=0,0,0&amp;mp=1&amp;vtp=1&amp;vaab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10555396"/>
                  </p:ext>
                </p:extLst>
              </p:nvPr>
            </p:nvGraphicFramePr>
            <p:xfrm>
              <a:off x="539496" y="2095308"/>
              <a:ext cx="11073384" cy="3371980"/>
            </p:xfrm>
            <a:graphic>
              <a:graphicData uri="http://schemas.openxmlformats.org/drawingml/2006/table">
                <a:tbl>
                  <a:tblPr/>
                  <a:tblGrid>
                    <a:gridCol w="46177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175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主要成分的名称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主要成分的化学式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胃酸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2340" t="-103226" r="-355" b="-4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草木灰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碳酸钾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2340" t="-203226" r="-355" b="-3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沼气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天然气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可燃冰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甲烷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2340" t="-303226" r="-355" b="-2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石灰乳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石灰浆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石灰水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氢氧化钙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2340" t="-403226" r="-355" b="-1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双氧水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过氧化氢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2340" t="-503226" r="-355" b="-26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3_BD#71ba799ea?colgroup=12,7,9&amp;vcp=1&amp;pid=71d73053e&amp;color=0,0,0&amp;mp=1&amp;vtp=1&amp;vaab=1&amp;bt=1&amp;bbb=1">
            <a:extLst>
              <a:ext uri="{FF2B5EF4-FFF2-40B4-BE49-F238E27FC236}">
                <a16:creationId xmlns:a16="http://schemas.microsoft.com/office/drawing/2014/main" id="{627C5651-35D8-BBCB-A018-A453040C1629}"/>
              </a:ext>
            </a:extLst>
          </p:cNvPr>
          <p:cNvSpPr txBox="1"/>
          <p:nvPr/>
        </p:nvSpPr>
        <p:spPr>
          <a:xfrm>
            <a:off x="10894735" y="138690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-12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</Words>
  <Application>Microsoft Office PowerPoint</Application>
  <PresentationFormat>宽屏</PresentationFormat>
  <Paragraphs>76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4</cp:revision>
  <dcterms:created xsi:type="dcterms:W3CDTF">2024-11-25T00:35:15Z</dcterms:created>
  <dcterms:modified xsi:type="dcterms:W3CDTF">2025-07-23T07:28:29Z</dcterms:modified>
  <cp:category/>
  <cp:contentStatus/>
</cp:coreProperties>
</file>