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57885"/>
            <a:ext cx="10968990" cy="497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0" y="827405"/>
            <a:ext cx="10191750" cy="5422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09230" y="4004310"/>
            <a:ext cx="559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870" y="777875"/>
            <a:ext cx="10389235" cy="5471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11605" y="5194300"/>
            <a:ext cx="9351010" cy="349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我们要像花生和丑红薯一样，内在朴实无华，不计较名利，坚忍有韧性。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31990" y="3571240"/>
            <a:ext cx="1331595" cy="3232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坚韧不拔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0403" y="37458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香甜糯口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31990" y="2205355"/>
            <a:ext cx="28517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默默无闻，无私奉献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71913" y="22053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不好看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WPS 演示</Application>
  <PresentationFormat>宽屏</PresentationFormat>
  <Paragraphs>12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2024-08-22T01:59:10Z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