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90345"/>
            <a:ext cx="5640705" cy="34715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5920" y="1146175"/>
            <a:ext cx="7132955" cy="51041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87460" y="4239895"/>
            <a:ext cx="132334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醉后快乐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05265" y="455644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ABCD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23890" y="4239895"/>
            <a:ext cx="211137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上摆下摇，左歪右斜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93890" y="3973830"/>
            <a:ext cx="98996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划天书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41010" y="3390265"/>
            <a:ext cx="6526530" cy="6324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10000"/>
              </a:lnSpc>
            </a:pPr>
            <a:r>
              <a:rPr lang="en-US" altLang="zh-CN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画横线句子是对酒婆的动作描写，</a:t>
            </a:r>
            <a:r>
              <a:rPr lang="en-US" altLang="zh-CN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掏出、打开、打开、再打开</a:t>
            </a:r>
            <a:r>
              <a:rPr lang="en-US" altLang="zh-CN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这些动作体现了酒婆是一个贫困、社会地位低微的人，并且嗜酒如命。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10145" y="1967865"/>
            <a:ext cx="440563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衣衫破烂，赛叫花子；头发乱，脸色黯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44928" y="274637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炮打灯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47773" y="235712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头号酒鬼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6" grpId="0"/>
      <p:bldP spid="16" grpId="1"/>
      <p:bldP spid="15" grpId="0"/>
      <p:bldP spid="15" grpId="1"/>
      <p:bldP spid="13" grpId="0"/>
      <p:bldP spid="13" grpId="1"/>
      <p:bldP spid="12" grpId="0"/>
      <p:bldP spid="12" grpId="1"/>
      <p:bldP spid="11" grpId="0"/>
      <p:bldP spid="11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WPS 演示</Application>
  <PresentationFormat>宽屏</PresentationFormat>
  <Paragraphs>16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2025-02-19T15:03:17Z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