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6" r:id="rId3"/>
    <p:sldId id="295" r:id="rId4"/>
    <p:sldId id="294" r:id="rId5"/>
    <p:sldId id="29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4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1960245"/>
            <a:ext cx="7429500" cy="32150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736205" y="3238500"/>
            <a:ext cx="377825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86095" y="3860165"/>
            <a:ext cx="445135" cy="3327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24955" y="3859530"/>
            <a:ext cx="339725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15555" y="3860165"/>
            <a:ext cx="37846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24955" y="4192905"/>
            <a:ext cx="528955" cy="4279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9770" y="4192905"/>
            <a:ext cx="330200" cy="4279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24500" y="4554220"/>
            <a:ext cx="33909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9980" y="2541905"/>
            <a:ext cx="7182485" cy="2051050"/>
          </a:xfrm>
          <a:prstGeom prst="rect">
            <a:avLst/>
          </a:prstGeom>
        </p:spPr>
      </p:pic>
      <p:sp>
        <p:nvSpPr>
          <p:cNvPr id="2" name="流程图: 合并 1"/>
          <p:cNvSpPr/>
          <p:nvPr/>
        </p:nvSpPr>
        <p:spPr>
          <a:xfrm>
            <a:off x="3557270" y="3031490"/>
            <a:ext cx="1063625" cy="803275"/>
          </a:xfrm>
          <a:prstGeom prst="flowChartMerg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4184015" y="2910840"/>
            <a:ext cx="1118870" cy="92392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931920" y="3768090"/>
            <a:ext cx="252095" cy="4095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91815" y="4177665"/>
            <a:ext cx="339090" cy="3568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04590" y="4177665"/>
            <a:ext cx="310515" cy="3765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88790" y="4177665"/>
            <a:ext cx="339090" cy="3765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7201535" y="2910840"/>
            <a:ext cx="700405" cy="756920"/>
          </a:xfrm>
          <a:prstGeom prst="roundRect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7901940" y="2910840"/>
            <a:ext cx="700405" cy="756920"/>
          </a:xfrm>
          <a:prstGeom prst="roundRect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8602345" y="2910840"/>
            <a:ext cx="700405" cy="756920"/>
          </a:xfrm>
          <a:prstGeom prst="roundRect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51800" y="3668395"/>
            <a:ext cx="369570" cy="3594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06920" y="4087495"/>
            <a:ext cx="48387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76210" y="4079240"/>
            <a:ext cx="339090" cy="3962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61045" y="4087495"/>
            <a:ext cx="410210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animBg="1"/>
      <p:bldP spid="4" grpId="1" animBg="1"/>
      <p:bldP spid="12" grpId="0"/>
      <p:bldP spid="12" grpId="1"/>
      <p:bldP spid="5" grpId="0"/>
      <p:bldP spid="5" grpId="1"/>
      <p:bldP spid="6" grpId="0"/>
      <p:bldP spid="6" grpId="1"/>
      <p:bldP spid="7" grpId="0"/>
      <p:bldP spid="7" grpId="1"/>
      <p:bldP spid="8" grpId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8520" y="2167255"/>
            <a:ext cx="7535545" cy="25615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87675" y="4330065"/>
            <a:ext cx="11449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02885" y="4330065"/>
            <a:ext cx="118618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96860" y="4330065"/>
            <a:ext cx="11449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0625" y="2037715"/>
            <a:ext cx="7038340" cy="29362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291070" y="3153410"/>
            <a:ext cx="339090" cy="3765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30160" y="3529965"/>
            <a:ext cx="460375" cy="3765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34710" y="3906520"/>
            <a:ext cx="31629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平均每只小兔采了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个蘑菇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</Words>
  <Application>WPS 演示</Application>
  <PresentationFormat>宽屏</PresentationFormat>
  <Paragraphs>42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Arial</vt:lpstr>
      <vt:lpstr>黑体</vt:lpstr>
      <vt:lpstr>Cambria</vt:lpstr>
      <vt:lpstr>Constantia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178</cp:revision>
  <dcterms:created xsi:type="dcterms:W3CDTF">2019-06-19T02:08:00Z</dcterms:created>
  <dcterms:modified xsi:type="dcterms:W3CDTF">2025-02-13T13:53:05Z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35B074DE28D14C49A10CAEC7D18E14AB_13</vt:lpwstr>
  </property>
</Properties>
</file>