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6" r:id="rId3"/>
    <p:sldId id="277" r:id="rId4"/>
    <p:sldId id="278" r:id="rId5"/>
    <p:sldId id="279" r:id="rId6"/>
    <p:sldId id="280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3500" y="798830"/>
            <a:ext cx="7713980" cy="54705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37915" y="3165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3050" y="3165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70070" y="31737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6490" y="31819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8345" y="398907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8890" y="3716655"/>
            <a:ext cx="4572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99300" y="3757930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97855" y="3964305"/>
            <a:ext cx="400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2870" y="39725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51190" y="39808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5570" y="39725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65220" y="48234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83050" y="483933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86580" y="482092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36490" y="483171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12590" y="578739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22060" y="5556250"/>
            <a:ext cx="379095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37400" y="5572760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68645" y="58089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445885" y="5833745"/>
            <a:ext cx="549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39125" y="58039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90330" y="58089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4355" y="1324610"/>
            <a:ext cx="9170670" cy="9436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61740" y="14516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87365" y="15163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90460" y="15411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66885" y="14846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32530" y="18789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14035" y="18954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05065" y="188595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83395" y="190246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5_02"/>
          <p:cNvPicPr>
            <a:picLocks noChangeAspect="1"/>
          </p:cNvPicPr>
          <p:nvPr/>
        </p:nvPicPr>
        <p:blipFill>
          <a:blip r:embed="rId1"/>
          <a:srcRect r="13646"/>
          <a:stretch>
            <a:fillRect/>
          </a:stretch>
        </p:blipFill>
        <p:spPr>
          <a:xfrm>
            <a:off x="1532890" y="913130"/>
            <a:ext cx="8776335" cy="2261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00375" y="20739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1760" y="20574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6460" y="2059305"/>
            <a:ext cx="5880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14445" y="2714625"/>
            <a:ext cx="8966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减数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1065" y="2714625"/>
            <a:ext cx="5880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差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43620" y="1904365"/>
            <a:ext cx="5880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29220" y="2601595"/>
            <a:ext cx="8172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加数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3620" y="2618105"/>
            <a:ext cx="5880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和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1165225"/>
            <a:ext cx="9344025" cy="11849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03145" y="15271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28290" y="154622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82620" y="15271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58895" y="15271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4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002665"/>
            <a:ext cx="9262110" cy="24263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87850" y="233553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14290" y="23514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4065" y="232727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1290" y="23514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7570" y="235140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9405" y="234378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07535" y="281178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1270" y="284480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4220" y="283654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34150" y="285305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35825" y="2861310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9405" y="2869565"/>
            <a:ext cx="549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108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178</cp:revision>
  <dcterms:created xsi:type="dcterms:W3CDTF">2019-06-19T02:08:00Z</dcterms:created>
  <dcterms:modified xsi:type="dcterms:W3CDTF">2025-02-27T02:54:42Z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