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02" r:id="rId3"/>
    <p:sldId id="306" r:id="rId4"/>
    <p:sldId id="307" r:id="rId5"/>
    <p:sldId id="308" r:id="rId6"/>
    <p:sldId id="309" r:id="rId7"/>
    <p:sldId id="310" r:id="rId8"/>
    <p:sldId id="311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8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0"/>
        <p:guide pos="38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6.png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7505" y="1377950"/>
            <a:ext cx="7929245" cy="29571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2133600" y="31229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570" y="1384935"/>
            <a:ext cx="10202545" cy="300164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 flipH="1">
            <a:off x="2894965" y="2512695"/>
            <a:ext cx="6203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网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523740" y="2512695"/>
            <a:ext cx="6203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物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567680" y="2512695"/>
            <a:ext cx="6203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运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639820" y="3688715"/>
            <a:ext cx="112077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欢</a:t>
            </a:r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欢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901055" y="3688715"/>
            <a:ext cx="160210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造</a:t>
            </a:r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</a:t>
            </a:r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房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8030" y="1396365"/>
            <a:ext cx="10405745" cy="30543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 flipH="1">
            <a:off x="2404110" y="2512695"/>
            <a:ext cx="6203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Z</a:t>
            </a:r>
            <a:endParaRPr lang="en-US" alt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949190" y="2512695"/>
            <a:ext cx="80010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zào</a:t>
            </a:r>
            <a:endParaRPr lang="en-US" alt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2252345" y="3037205"/>
            <a:ext cx="130619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半包围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5310" y="3486150"/>
            <a:ext cx="339090" cy="37211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4646295" y="3486150"/>
            <a:ext cx="92900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创造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1755140" y="3935095"/>
            <a:ext cx="92900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造船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  <p:bldP spid="4" grpId="0"/>
      <p:bldP spid="4" grpId="1"/>
      <p:bldP spid="7" grpId="0"/>
      <p:bldP spid="7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9365" y="980440"/>
            <a:ext cx="9221470" cy="42513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 flipH="1">
            <a:off x="5977255" y="2613025"/>
            <a:ext cx="148526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爬来爬去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977255" y="3514725"/>
            <a:ext cx="148526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游来游去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650865" y="4416425"/>
            <a:ext cx="232537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在空中飞来飞去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6935" y="844550"/>
            <a:ext cx="8137525" cy="532511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V="1">
            <a:off x="3185795" y="3192145"/>
            <a:ext cx="1983740" cy="45339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223895" y="4070350"/>
            <a:ext cx="1889125" cy="66103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 flipV="1">
            <a:off x="4168775" y="3201670"/>
            <a:ext cx="18415" cy="54737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 flipV="1">
            <a:off x="4050665" y="4184015"/>
            <a:ext cx="18415" cy="54737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218555" y="3144520"/>
            <a:ext cx="1794510" cy="50101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6218555" y="3229610"/>
            <a:ext cx="2030730" cy="4159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454775" y="4070350"/>
            <a:ext cx="1794510" cy="50101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6100445" y="4184015"/>
            <a:ext cx="2030730" cy="4159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7224395" y="3144520"/>
            <a:ext cx="18415" cy="54737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7224395" y="4184015"/>
            <a:ext cx="18415" cy="54737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 flipH="1">
            <a:off x="5942330" y="5232400"/>
            <a:ext cx="51244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虫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2829560" y="5645150"/>
            <a:ext cx="103187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昆虫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 flipH="1">
            <a:off x="7948930" y="5645150"/>
            <a:ext cx="51244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蚊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flipH="1">
            <a:off x="8925560" y="5645150"/>
            <a:ext cx="51244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蜂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6935" y="1000125"/>
            <a:ext cx="8355330" cy="51384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5146675" y="49650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388100" y="49650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588510" y="531876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609715" y="53841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5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0390" y="1666240"/>
            <a:ext cx="10436860" cy="199453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 flipH="1">
            <a:off x="9396730" y="2480945"/>
            <a:ext cx="92837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蝴蝶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9396730" y="3005455"/>
            <a:ext cx="92837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蝌蚪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</Words>
  <Application>WPS 演示</Application>
  <PresentationFormat>宽屏</PresentationFormat>
  <Paragraphs>48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203</cp:revision>
  <dcterms:created xsi:type="dcterms:W3CDTF">2019-06-19T02:08:00Z</dcterms:created>
  <dcterms:modified xsi:type="dcterms:W3CDTF">2025-02-13T08:24:44Z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