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3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1485" y="765175"/>
            <a:ext cx="8784590" cy="5484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95285" y="5376545"/>
            <a:ext cx="117983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信赖，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65085" y="3827780"/>
            <a:ext cx="1344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用处很多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60795" y="382778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朴实无华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4305" y="3429000"/>
            <a:ext cx="2862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浓浓的思乡之情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99560" y="2677160"/>
            <a:ext cx="375920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引发了作者深深的思考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2279015"/>
            <a:ext cx="947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5455" y="4180205"/>
            <a:ext cx="6229985" cy="7823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人要做有用的人，不要做只讲体面，而对别人没有好处的人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3318" y="49777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6590" y="5734050"/>
            <a:ext cx="3248660" cy="422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往往创造出美好的境界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2" grpId="0"/>
      <p:bldP spid="13" grpId="0"/>
      <p:bldP spid="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9270" y="716280"/>
            <a:ext cx="8633460" cy="5622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35450" y="5275580"/>
            <a:ext cx="2607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一见就被吸引了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2650" y="3234055"/>
            <a:ext cx="12655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苍鹭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2830" y="3234055"/>
            <a:ext cx="10115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朱鹭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23490" y="3234055"/>
            <a:ext cx="8083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3510" y="2878455"/>
            <a:ext cx="4511040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色素的配合、身段的大小都很适宜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8870" y="5939790"/>
            <a:ext cx="2514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一见就生喜爱之心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33255" y="3234055"/>
            <a:ext cx="372110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68145" y="5275580"/>
            <a:ext cx="1756410" cy="7073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挂在枝头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52180" y="4877435"/>
            <a:ext cx="19259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把鲜艳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的花朵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04815" y="4878070"/>
            <a:ext cx="3047365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玫瑰、牡丹、郁金香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4630" y="5605145"/>
            <a:ext cx="20713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外表引人注目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04385" y="5617845"/>
            <a:ext cx="2881630" cy="249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画眉、黄鹂、孔雀那样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11" grpId="0"/>
      <p:bldP spid="14" grpId="0"/>
      <p:bldP spid="13" grpId="0"/>
      <p:bldP spid="12" grpId="0"/>
      <p:bldP spid="6" grpId="0"/>
      <p:bldP spid="16" grpId="0"/>
      <p:bldP spid="15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588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84140" y="23418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5225" y="3628390"/>
            <a:ext cx="7821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弟弟第一次去乡下外婆家时，觉得周围的一切都很新鲜。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0"/>
          <p:cNvPicPr>
            <a:picLocks noChangeAspect="1"/>
          </p:cNvPicPr>
          <p:nvPr/>
        </p:nvPicPr>
        <p:blipFill>
          <a:blip r:embed="rId1"/>
          <a:srcRect r="2978"/>
          <a:stretch>
            <a:fillRect/>
          </a:stretch>
        </p:blipFill>
        <p:spPr>
          <a:xfrm>
            <a:off x="608330" y="1313815"/>
            <a:ext cx="10959465" cy="2316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43065" y="244602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130" y="2993390"/>
            <a:ext cx="52006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8410" y="782955"/>
            <a:ext cx="6899910" cy="5495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4120" y="5922645"/>
            <a:ext cx="3431540" cy="290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不要人夸好颜色 </a:t>
            </a:r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只留清气满乾坤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4775" y="5220335"/>
            <a:ext cx="808990" cy="3460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1565" y="3890010"/>
            <a:ext cx="1963420" cy="603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连续不断的鸣叫声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4995" y="2651760"/>
            <a:ext cx="160528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非是藉秋风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4995" y="2364740"/>
            <a:ext cx="1468755" cy="312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流响出疏桐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1605" y="4213225"/>
            <a:ext cx="920750" cy="280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咏物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7605" y="3849370"/>
            <a:ext cx="737235" cy="333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凭借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56325" y="4213225"/>
            <a:ext cx="763270" cy="280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习性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78450" y="4213225"/>
            <a:ext cx="8591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23685" y="4886960"/>
            <a:ext cx="3004185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居高声自远 </a:t>
            </a:r>
            <a:r>
              <a:rPr lang="en-US" altLang="zh-CN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非是藉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秋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46595" y="4213225"/>
            <a:ext cx="67246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38943" y="5220335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高洁清远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3" grpId="0"/>
      <p:bldP spid="12" grpId="0"/>
      <p:bldP spid="15" grpId="0"/>
      <p:bldP spid="14" grpId="0"/>
      <p:bldP spid="17" grpId="0"/>
      <p:bldP spid="16" grpId="0"/>
      <p:bldP spid="7" grpId="0"/>
      <p:bldP spid="19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93445"/>
            <a:ext cx="10951845" cy="5017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79245" y="5281930"/>
            <a:ext cx="50717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不乱扔果皮纸屑，保护环境，人人有责。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9245" y="4852670"/>
            <a:ext cx="398462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不要在楼道内推挤、奔跑、打闹。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9245" y="4375785"/>
            <a:ext cx="3542030" cy="343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尊敬老师，见到老师主动问好。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WPS 演示</Application>
  <PresentationFormat>宽屏</PresentationFormat>
  <Paragraphs>84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2024-08-22T03:14:57Z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