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135" y="1621790"/>
            <a:ext cx="6720840" cy="361442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595370" y="3164205"/>
            <a:ext cx="1407795" cy="551180"/>
          </a:xfrm>
          <a:prstGeom prst="round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66590" y="3639820"/>
            <a:ext cx="327025" cy="467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9855" y="4049395"/>
            <a:ext cx="32766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7225" y="4048760"/>
            <a:ext cx="326390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0230" y="404939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9035" y="4441190"/>
            <a:ext cx="34734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0815" y="4441190"/>
            <a:ext cx="34607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3236595" y="4832985"/>
            <a:ext cx="358775" cy="29019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/>
      <p:bldP spid="9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770" y="2037080"/>
            <a:ext cx="6786245" cy="2938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94075" y="4556125"/>
            <a:ext cx="72898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刘备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775" y="4556125"/>
            <a:ext cx="72898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张飞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3835" y="4556125"/>
            <a:ext cx="73914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73695" y="4556125"/>
            <a:ext cx="97218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诸葛亮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2763520"/>
            <a:ext cx="7319010" cy="15601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71970" y="2691765"/>
            <a:ext cx="346075" cy="4432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6800" y="2691765"/>
            <a:ext cx="326390" cy="4318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9450" y="3491230"/>
            <a:ext cx="38671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5835" y="3881120"/>
            <a:ext cx="427355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8560" y="2425700"/>
            <a:ext cx="6881495" cy="2006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64735" y="3268345"/>
            <a:ext cx="457200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5875" y="3608705"/>
            <a:ext cx="499110" cy="3594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8750" y="4029710"/>
            <a:ext cx="498475" cy="3079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2025-02-17T07:54:00Z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1FA2A43B162D4412865C45E1E04E94F7_13</vt:lpwstr>
  </property>
</Properties>
</file>