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02" r:id="rId3"/>
    <p:sldId id="304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8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0"/>
        <p:guide pos="38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6840" y="990600"/>
            <a:ext cx="7038975" cy="541210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 flipH="1">
            <a:off x="5126355" y="3867150"/>
            <a:ext cx="304800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/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076440" y="4396740"/>
            <a:ext cx="304800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/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304790" y="4396740"/>
            <a:ext cx="304800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/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6" grpId="0"/>
      <p:bldP spid="6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6820" y="937895"/>
            <a:ext cx="7774940" cy="53816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021965" y="2252980"/>
            <a:ext cx="62801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飞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319905" y="2252980"/>
            <a:ext cx="62801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飞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7091680" y="2252980"/>
            <a:ext cx="62801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游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8437245" y="2252980"/>
            <a:ext cx="62801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游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6242685" y="30321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7809230" y="3862705"/>
            <a:ext cx="89217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快乐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</Words>
  <Application>WPS 演示</Application>
  <PresentationFormat>宽屏</PresentationFormat>
  <Paragraphs>18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197</cp:revision>
  <dcterms:created xsi:type="dcterms:W3CDTF">2019-06-19T02:08:00Z</dcterms:created>
  <dcterms:modified xsi:type="dcterms:W3CDTF">2025-02-13T08:13:23Z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